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35" r:id="rId5"/>
    <p:sldId id="258" r:id="rId6"/>
    <p:sldId id="2440" r:id="rId7"/>
    <p:sldId id="2444" r:id="rId8"/>
    <p:sldId id="2441" r:id="rId9"/>
    <p:sldId id="2442" r:id="rId10"/>
    <p:sldId id="24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8F8F8"/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584" autoAdjust="0"/>
  </p:normalViewPr>
  <p:slideViewPr>
    <p:cSldViewPr snapToGrid="0">
      <p:cViewPr>
        <p:scale>
          <a:sx n="40" d="100"/>
          <a:sy n="40" d="100"/>
        </p:scale>
        <p:origin x="1944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10/5/2019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icture Placeholder 1024">
            <a:extLst>
              <a:ext uri="{FF2B5EF4-FFF2-40B4-BE49-F238E27FC236}">
                <a16:creationId xmlns:a16="http://schemas.microsoft.com/office/drawing/2014/main" id="{FB89B968-94E8-4248-B9AF-C3C9720D8D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68" y="7374"/>
            <a:ext cx="12124864" cy="6833286"/>
          </a:xfrm>
        </p:spPr>
      </p:sp>
      <p:pic>
        <p:nvPicPr>
          <p:cNvPr id="27" name="Picture Placeholder 5" descr="Large Image of person at laptop in internet cafe">
            <a:extLst>
              <a:ext uri="{FF2B5EF4-FFF2-40B4-BE49-F238E27FC236}">
                <a16:creationId xmlns:a16="http://schemas.microsoft.com/office/drawing/2014/main" id="{A410D987-916B-4EE9-8EC5-AA4EC19C6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8005" y="-51045"/>
            <a:ext cx="12313573" cy="6926385"/>
          </a:xfrm>
          <a:prstGeom prst="rect">
            <a:avLst/>
          </a:prstGeom>
        </p:spPr>
      </p:pic>
      <p:sp>
        <p:nvSpPr>
          <p:cNvPr id="29" name="Rectangle 13">
            <a:extLst>
              <a:ext uri="{FF2B5EF4-FFF2-40B4-BE49-F238E27FC236}">
                <a16:creationId xmlns:a16="http://schemas.microsoft.com/office/drawing/2014/main" id="{7819B32D-5B1D-4800-8981-AB4C6955F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0243" y="-68385"/>
            <a:ext cx="12258675" cy="6926385"/>
          </a:xfrm>
          <a:prstGeom prst="rect">
            <a:avLst/>
          </a:prstGeom>
          <a:gradFill flip="none" rotWithShape="1">
            <a:gsLst>
              <a:gs pos="0">
                <a:srgbClr val="01023B">
                  <a:alpha val="20000"/>
                </a:srgbClr>
              </a:gs>
              <a:gs pos="100000">
                <a:srgbClr val="E99757">
                  <a:alpha val="20000"/>
                </a:srgbClr>
              </a:gs>
              <a:gs pos="50000">
                <a:srgbClr val="A53F52">
                  <a:alpha val="2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9" y="1471992"/>
            <a:ext cx="10787270" cy="1041490"/>
          </a:xfrm>
        </p:spPr>
        <p:txBody>
          <a:bodyPr>
            <a:normAutofit fontScale="90000"/>
          </a:bodyPr>
          <a:lstStyle/>
          <a:p>
            <a:r>
              <a:rPr lang="en-US" dirty="0"/>
              <a:t>DISEÑO WEB</a:t>
            </a:r>
            <a:br>
              <a:rPr lang="en-US" dirty="0"/>
            </a:br>
            <a:r>
              <a:rPr lang="en-US" dirty="0"/>
              <a:t>YOUTUBE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5885" y="3178877"/>
            <a:ext cx="5700229" cy="22071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INTEGRANTES</a:t>
            </a:r>
          </a:p>
          <a:p>
            <a:r>
              <a:rPr lang="en-US" b="1" dirty="0">
                <a:solidFill>
                  <a:schemeClr val="bg1"/>
                </a:solidFill>
              </a:rPr>
              <a:t>MARIO MONTIEL</a:t>
            </a:r>
          </a:p>
          <a:p>
            <a:r>
              <a:rPr lang="en-US" b="1" dirty="0"/>
              <a:t>JESUS ALCALÁ</a:t>
            </a:r>
          </a:p>
          <a:p>
            <a:r>
              <a:rPr lang="en-US" b="1" dirty="0">
                <a:solidFill>
                  <a:schemeClr val="bg1"/>
                </a:solidFill>
              </a:rPr>
              <a:t>AXEL SERNA</a:t>
            </a:r>
          </a:p>
          <a:p>
            <a:r>
              <a:rPr lang="en-US" b="1" dirty="0"/>
              <a:t>JUAN RODRIGUEZ</a:t>
            </a:r>
          </a:p>
          <a:p>
            <a:r>
              <a:rPr lang="en-US" b="1" dirty="0">
                <a:solidFill>
                  <a:schemeClr val="bg1"/>
                </a:solidFill>
              </a:rPr>
              <a:t>IOVANNA ESCARCEGA</a:t>
            </a:r>
          </a:p>
        </p:txBody>
      </p:sp>
    </p:spTree>
    <p:extLst>
      <p:ext uri="{BB962C8B-B14F-4D97-AF65-F5344CB8AC3E}">
        <p14:creationId xmlns:p14="http://schemas.microsoft.com/office/powerpoint/2010/main" val="11020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498" y="497827"/>
            <a:ext cx="3056273" cy="63493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UI/UX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BCDC9-D8D5-4176-B869-B309E51C9994}"/>
              </a:ext>
            </a:extLst>
          </p:cNvPr>
          <p:cNvSpPr/>
          <p:nvPr/>
        </p:nvSpPr>
        <p:spPr>
          <a:xfrm>
            <a:off x="5897217" y="13658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UI es lo que está relacionado con el diseño como la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selección y distribución de los elementos de la interfaz (ej. textos y campos del formulario), consistencia del diseño (con la plataforma, con otras pantallas)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11538-960D-4CEE-A9E1-987A71249457}"/>
              </a:ext>
            </a:extLst>
          </p:cNvPr>
          <p:cNvSpPr/>
          <p:nvPr/>
        </p:nvSpPr>
        <p:spPr>
          <a:xfrm>
            <a:off x="5897217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UX se refiere a lo que experimenta el usuario antes, durante y después de interactuar con el artefacto.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9D8455-B5C1-456F-A5A0-6BE92324780C}"/>
              </a:ext>
            </a:extLst>
          </p:cNvPr>
          <p:cNvSpPr txBox="1"/>
          <p:nvPr/>
        </p:nvSpPr>
        <p:spPr>
          <a:xfrm>
            <a:off x="9740645" y="6445565"/>
            <a:ext cx="2030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850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85DFA8-F829-4C14-B006-864F5B0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518112" cy="6925851"/>
          </a:xfrm>
          <a:prstGeom prst="rect">
            <a:avLst/>
          </a:prstGeom>
          <a:gradFill>
            <a:gsLst>
              <a:gs pos="0">
                <a:srgbClr val="CC3300"/>
              </a:gs>
              <a:gs pos="0">
                <a:srgbClr val="01023B">
                  <a:alpha val="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443"/>
            <a:ext cx="4402941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INICIO DE SESIÓN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71" y="1485263"/>
            <a:ext cx="4172598" cy="5144968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UI</a:t>
            </a:r>
          </a:p>
          <a:p>
            <a:pPr marL="0" indent="0">
              <a:buNone/>
            </a:pPr>
            <a:r>
              <a:rPr lang="en-US" b="1" dirty="0"/>
              <a:t>Hay un </a:t>
            </a:r>
            <a:r>
              <a:rPr lang="en-US" b="1" dirty="0" err="1"/>
              <a:t>buen</a:t>
            </a:r>
            <a:r>
              <a:rPr lang="en-US" b="1" dirty="0"/>
              <a:t> </a:t>
            </a:r>
            <a:r>
              <a:rPr lang="en-US" b="1" dirty="0" err="1"/>
              <a:t>manejo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 </a:t>
            </a:r>
            <a:r>
              <a:rPr lang="en-US" b="1" dirty="0" err="1"/>
              <a:t>escala</a:t>
            </a:r>
            <a:r>
              <a:rPr lang="en-US" b="1" dirty="0"/>
              <a:t> de </a:t>
            </a:r>
            <a:r>
              <a:rPr lang="en-US" b="1" dirty="0" err="1"/>
              <a:t>colores</a:t>
            </a:r>
            <a:r>
              <a:rPr lang="en-US" b="1" dirty="0"/>
              <a:t>, un </a:t>
            </a:r>
            <a:r>
              <a:rPr lang="en-US" b="1" dirty="0" err="1"/>
              <a:t>tamaño</a:t>
            </a:r>
            <a:r>
              <a:rPr lang="en-US" b="1" dirty="0"/>
              <a:t> </a:t>
            </a:r>
            <a:r>
              <a:rPr lang="en-US" b="1" dirty="0" err="1"/>
              <a:t>considelabre</a:t>
            </a:r>
            <a:r>
              <a:rPr lang="en-US" b="1" dirty="0"/>
              <a:t> de la Fuente, y </a:t>
            </a:r>
            <a:r>
              <a:rPr lang="en-US" b="1" dirty="0" err="1"/>
              <a:t>utiliza</a:t>
            </a:r>
            <a:r>
              <a:rPr lang="en-US" b="1" dirty="0"/>
              <a:t> </a:t>
            </a:r>
            <a:r>
              <a:rPr lang="en-US" b="1" dirty="0" err="1"/>
              <a:t>encriptación</a:t>
            </a:r>
            <a:r>
              <a:rPr lang="en-US" b="1" dirty="0"/>
              <a:t> de la </a:t>
            </a:r>
            <a:r>
              <a:rPr lang="en-US" b="1" dirty="0" err="1"/>
              <a:t>contraseña</a:t>
            </a:r>
            <a:r>
              <a:rPr lang="en-US" b="1" dirty="0"/>
              <a:t> y una </a:t>
            </a:r>
            <a:r>
              <a:rPr lang="en-US" b="1" dirty="0" err="1"/>
              <a:t>opción</a:t>
            </a:r>
            <a:r>
              <a:rPr lang="en-US" b="1" dirty="0"/>
              <a:t> de </a:t>
            </a:r>
            <a:r>
              <a:rPr lang="en-US" b="1" dirty="0" err="1"/>
              <a:t>verla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que no </a:t>
            </a:r>
            <a:r>
              <a:rPr lang="en-US" b="1" dirty="0" err="1"/>
              <a:t>esté</a:t>
            </a:r>
            <a:r>
              <a:rPr lang="en-US" b="1" dirty="0"/>
              <a:t> </a:t>
            </a:r>
            <a:r>
              <a:rPr lang="en-US" b="1" dirty="0" err="1"/>
              <a:t>muy</a:t>
            </a:r>
            <a:r>
              <a:rPr lang="en-US" b="1" dirty="0"/>
              <a:t> Seguro el </a:t>
            </a:r>
            <a:r>
              <a:rPr lang="en-US" b="1" dirty="0" err="1"/>
              <a:t>usuario</a:t>
            </a:r>
            <a:r>
              <a:rPr lang="en-US" b="1" dirty="0"/>
              <a:t> al </a:t>
            </a:r>
            <a:r>
              <a:rPr lang="en-US" b="1" dirty="0" err="1"/>
              <a:t>ingresarla</a:t>
            </a:r>
            <a:r>
              <a:rPr lang="en-US" b="1" dirty="0"/>
              <a:t>. </a:t>
            </a:r>
          </a:p>
          <a:p>
            <a:pPr marL="0" indent="0" algn="ctr">
              <a:buNone/>
            </a:pPr>
            <a:r>
              <a:rPr lang="en-US" b="1" dirty="0"/>
              <a:t>UX</a:t>
            </a:r>
          </a:p>
          <a:p>
            <a:pPr marL="0" indent="0" algn="ctr">
              <a:buNone/>
            </a:pPr>
            <a:r>
              <a:rPr lang="en-US" b="1" dirty="0"/>
              <a:t>La </a:t>
            </a:r>
            <a:r>
              <a:rPr lang="en-US" b="1" dirty="0" err="1"/>
              <a:t>encriptación</a:t>
            </a:r>
            <a:r>
              <a:rPr lang="en-US" b="1" dirty="0"/>
              <a:t> de la </a:t>
            </a:r>
            <a:r>
              <a:rPr lang="en-US" b="1" dirty="0" err="1"/>
              <a:t>contraseña</a:t>
            </a:r>
            <a:r>
              <a:rPr lang="en-US" b="1" dirty="0"/>
              <a:t> al </a:t>
            </a:r>
            <a:r>
              <a:rPr lang="en-US" b="1" dirty="0" err="1"/>
              <a:t>usuario</a:t>
            </a:r>
            <a:r>
              <a:rPr lang="en-US" b="1" dirty="0"/>
              <a:t> </a:t>
            </a:r>
            <a:r>
              <a:rPr lang="en-US" b="1" dirty="0" err="1"/>
              <a:t>esto</a:t>
            </a:r>
            <a:r>
              <a:rPr lang="en-US" b="1" dirty="0"/>
              <a:t> le </a:t>
            </a:r>
            <a:r>
              <a:rPr lang="en-US" b="1" dirty="0" err="1"/>
              <a:t>puede</a:t>
            </a:r>
            <a:r>
              <a:rPr lang="en-US" b="1" dirty="0"/>
              <a:t> </a:t>
            </a:r>
            <a:r>
              <a:rPr lang="en-US" b="1" dirty="0" err="1"/>
              <a:t>dar</a:t>
            </a:r>
            <a:r>
              <a:rPr lang="en-US" b="1" dirty="0"/>
              <a:t> un </a:t>
            </a:r>
            <a:r>
              <a:rPr lang="en-US" b="1" dirty="0" err="1"/>
              <a:t>sentimiento</a:t>
            </a:r>
            <a:r>
              <a:rPr lang="en-US" b="1" dirty="0"/>
              <a:t> de </a:t>
            </a:r>
            <a:r>
              <a:rPr lang="en-US" b="1" dirty="0" err="1"/>
              <a:t>seguridad</a:t>
            </a:r>
            <a:r>
              <a:rPr lang="en-US" b="1" dirty="0"/>
              <a:t> al </a:t>
            </a:r>
            <a:r>
              <a:rPr lang="en-US" b="1" dirty="0" err="1"/>
              <a:t>mismo</a:t>
            </a:r>
            <a:r>
              <a:rPr lang="en-US" b="1" dirty="0"/>
              <a:t>, y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que </a:t>
            </a:r>
            <a:r>
              <a:rPr lang="en-US" b="1" dirty="0" err="1"/>
              <a:t>olvide</a:t>
            </a:r>
            <a:r>
              <a:rPr lang="en-US" b="1" dirty="0"/>
              <a:t> el </a:t>
            </a:r>
            <a:r>
              <a:rPr lang="en-US" b="1" dirty="0" err="1"/>
              <a:t>correo</a:t>
            </a:r>
            <a:r>
              <a:rPr lang="en-US" b="1" dirty="0"/>
              <a:t> o la </a:t>
            </a:r>
            <a:r>
              <a:rPr lang="en-US" b="1" dirty="0" err="1"/>
              <a:t>contraseña</a:t>
            </a:r>
            <a:r>
              <a:rPr lang="en-US" b="1" dirty="0"/>
              <a:t> al </a:t>
            </a:r>
            <a:r>
              <a:rPr lang="en-US" b="1" dirty="0" err="1"/>
              <a:t>hacer</a:t>
            </a:r>
            <a:r>
              <a:rPr lang="en-US" b="1" dirty="0"/>
              <a:t> click al enlace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tras</a:t>
            </a:r>
            <a:r>
              <a:rPr lang="en-US" b="1" dirty="0"/>
              <a:t> el </a:t>
            </a:r>
            <a:r>
              <a:rPr lang="en-US" b="1" dirty="0" err="1"/>
              <a:t>seguimiento</a:t>
            </a:r>
            <a:r>
              <a:rPr lang="en-US" b="1" dirty="0"/>
              <a:t> de </a:t>
            </a:r>
            <a:r>
              <a:rPr lang="en-US" b="1" dirty="0" err="1"/>
              <a:t>unos</a:t>
            </a:r>
            <a:r>
              <a:rPr lang="en-US" b="1" dirty="0"/>
              <a:t> </a:t>
            </a:r>
            <a:r>
              <a:rPr lang="en-US" b="1" dirty="0" err="1"/>
              <a:t>procedimientos</a:t>
            </a:r>
            <a:r>
              <a:rPr lang="en-US" b="1" dirty="0"/>
              <a:t> </a:t>
            </a:r>
            <a:r>
              <a:rPr lang="en-US" b="1" dirty="0" err="1"/>
              <a:t>podrá</a:t>
            </a:r>
            <a:r>
              <a:rPr lang="en-US" b="1" dirty="0"/>
              <a:t> </a:t>
            </a:r>
            <a:r>
              <a:rPr lang="en-US" b="1" dirty="0" err="1"/>
              <a:t>recuperar</a:t>
            </a:r>
            <a:r>
              <a:rPr lang="en-US" b="1" dirty="0"/>
              <a:t> o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b="1" dirty="0"/>
              <a:t> de la </a:t>
            </a:r>
            <a:r>
              <a:rPr lang="en-US" b="1" dirty="0" err="1"/>
              <a:t>contraseña</a:t>
            </a:r>
            <a:r>
              <a:rPr lang="en-US" b="1" dirty="0"/>
              <a:t> </a:t>
            </a:r>
            <a:r>
              <a:rPr lang="en-US" b="1" dirty="0" err="1"/>
              <a:t>cambiarla</a:t>
            </a:r>
            <a:r>
              <a:rPr lang="en-US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7846A5-2009-4ADA-9C78-5EB1D126F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18112" y="43103"/>
            <a:ext cx="7673887" cy="6856442"/>
          </a:xfrm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1A343B-56D2-43EC-97CE-3EE0F49C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84" y="866437"/>
            <a:ext cx="2592469" cy="4664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6D9F2C-061F-4DFD-978B-0BE328120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087" y="866437"/>
            <a:ext cx="2592469" cy="47458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067A95-47B6-435F-8545-7B277C9363EC}"/>
              </a:ext>
            </a:extLst>
          </p:cNvPr>
          <p:cNvSpPr txBox="1"/>
          <p:nvPr/>
        </p:nvSpPr>
        <p:spPr>
          <a:xfrm>
            <a:off x="9740645" y="6445565"/>
            <a:ext cx="2030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466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85DFA8-F829-4C14-B006-864F5B0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518112" cy="6925851"/>
          </a:xfrm>
          <a:prstGeom prst="rect">
            <a:avLst/>
          </a:prstGeom>
          <a:gradFill>
            <a:gsLst>
              <a:gs pos="0">
                <a:srgbClr val="CC3300"/>
              </a:gs>
              <a:gs pos="0">
                <a:srgbClr val="01023B">
                  <a:alpha val="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3F530F9-BDB1-49E4-9EFF-B9535CF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443"/>
            <a:ext cx="4402941" cy="57398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Crear</a:t>
            </a:r>
            <a:r>
              <a:rPr lang="en-US" b="1" dirty="0"/>
              <a:t> </a:t>
            </a:r>
            <a:r>
              <a:rPr lang="en-US" b="1" dirty="0" err="1"/>
              <a:t>cuenta</a:t>
            </a: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71" y="1300597"/>
            <a:ext cx="4172598" cy="514496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UI</a:t>
            </a:r>
          </a:p>
          <a:p>
            <a:pPr marL="0" indent="0" algn="ctr">
              <a:buNone/>
            </a:pPr>
            <a:r>
              <a:rPr lang="en-US" b="1" dirty="0" err="1"/>
              <a:t>Cuenta</a:t>
            </a:r>
            <a:r>
              <a:rPr lang="en-US" b="1" dirty="0"/>
              <a:t> con una </a:t>
            </a:r>
            <a:r>
              <a:rPr lang="en-US" b="1" dirty="0" err="1"/>
              <a:t>escala</a:t>
            </a:r>
            <a:r>
              <a:rPr lang="en-US" b="1" dirty="0"/>
              <a:t> de </a:t>
            </a:r>
            <a:r>
              <a:rPr lang="en-US" b="1" dirty="0" err="1"/>
              <a:t>colores</a:t>
            </a:r>
            <a:r>
              <a:rPr lang="en-US" b="1" dirty="0"/>
              <a:t> </a:t>
            </a:r>
            <a:r>
              <a:rPr lang="en-US" b="1" dirty="0" err="1"/>
              <a:t>correcta</a:t>
            </a:r>
            <a:r>
              <a:rPr lang="en-US" b="1" dirty="0"/>
              <a:t> </a:t>
            </a:r>
            <a:r>
              <a:rPr lang="en-US" b="1" dirty="0" err="1"/>
              <a:t>debido</a:t>
            </a:r>
            <a:r>
              <a:rPr lang="en-US" b="1" dirty="0"/>
              <a:t> a que la </a:t>
            </a:r>
            <a:r>
              <a:rPr lang="en-US" b="1" dirty="0" err="1"/>
              <a:t>información</a:t>
            </a:r>
            <a:r>
              <a:rPr lang="en-US" b="1" dirty="0"/>
              <a:t> no se </a:t>
            </a:r>
            <a:r>
              <a:rPr lang="en-US" b="1" dirty="0" err="1"/>
              <a:t>pierde</a:t>
            </a:r>
            <a:r>
              <a:rPr lang="en-US" b="1" dirty="0"/>
              <a:t> y al </a:t>
            </a:r>
            <a:r>
              <a:rPr lang="en-US" b="1" dirty="0" err="1"/>
              <a:t>tener</a:t>
            </a:r>
            <a:r>
              <a:rPr lang="en-US" b="1" dirty="0"/>
              <a:t> un error el </a:t>
            </a:r>
            <a:r>
              <a:rPr lang="en-US" b="1" dirty="0" err="1"/>
              <a:t>recuadro</a:t>
            </a:r>
            <a:r>
              <a:rPr lang="en-US" b="1" dirty="0"/>
              <a:t> se </a:t>
            </a:r>
            <a:r>
              <a:rPr lang="en-US" b="1" dirty="0" err="1"/>
              <a:t>marca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rojo</a:t>
            </a:r>
            <a:r>
              <a:rPr lang="en-US" b="1" dirty="0"/>
              <a:t> y </a:t>
            </a:r>
            <a:r>
              <a:rPr lang="en-US" b="1" dirty="0" err="1"/>
              <a:t>este</a:t>
            </a:r>
            <a:r>
              <a:rPr lang="en-US" b="1" dirty="0"/>
              <a:t> color no se </a:t>
            </a:r>
            <a:r>
              <a:rPr lang="en-US" b="1" dirty="0" err="1"/>
              <a:t>pierde</a:t>
            </a:r>
            <a:r>
              <a:rPr lang="en-US" b="1" dirty="0"/>
              <a:t> con los </a:t>
            </a:r>
            <a:r>
              <a:rPr lang="en-US" b="1" dirty="0" err="1"/>
              <a:t>demás</a:t>
            </a:r>
            <a:r>
              <a:rPr lang="en-US" b="1" dirty="0"/>
              <a:t>, </a:t>
            </a:r>
            <a:r>
              <a:rPr lang="en-US" b="1" dirty="0" err="1"/>
              <a:t>si</a:t>
            </a:r>
            <a:r>
              <a:rPr lang="en-US" b="1" dirty="0"/>
              <a:t> no </a:t>
            </a:r>
            <a:r>
              <a:rPr lang="en-US" b="1" dirty="0" err="1"/>
              <a:t>hace</a:t>
            </a:r>
            <a:r>
              <a:rPr lang="en-US" b="1" dirty="0"/>
              <a:t> una </a:t>
            </a:r>
            <a:r>
              <a:rPr lang="en-US" b="1" dirty="0" err="1"/>
              <a:t>diferencia</a:t>
            </a:r>
            <a:r>
              <a:rPr lang="en-US" b="1" dirty="0"/>
              <a:t>.</a:t>
            </a:r>
          </a:p>
          <a:p>
            <a:pPr marL="0" indent="0" algn="ctr">
              <a:buNone/>
            </a:pPr>
            <a:r>
              <a:rPr lang="en-US" b="1" dirty="0"/>
              <a:t>UX</a:t>
            </a:r>
          </a:p>
          <a:p>
            <a:pPr marL="0" indent="0" algn="ctr">
              <a:buNone/>
            </a:pPr>
            <a:r>
              <a:rPr lang="en-US" b="1" dirty="0"/>
              <a:t>La </a:t>
            </a:r>
            <a:r>
              <a:rPr lang="en-US" b="1" dirty="0" err="1"/>
              <a:t>especificación</a:t>
            </a:r>
            <a:r>
              <a:rPr lang="en-US" b="1" dirty="0"/>
              <a:t> de </a:t>
            </a:r>
            <a:r>
              <a:rPr lang="en-US" b="1" dirty="0" err="1"/>
              <a:t>de</a:t>
            </a:r>
            <a:r>
              <a:rPr lang="en-US" b="1" dirty="0"/>
              <a:t> lo que debe </a:t>
            </a:r>
            <a:r>
              <a:rPr lang="en-US" b="1" dirty="0" err="1"/>
              <a:t>ir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cada</a:t>
            </a:r>
            <a:r>
              <a:rPr lang="en-US" b="1" dirty="0"/>
              <a:t> campo y que la </a:t>
            </a:r>
            <a:r>
              <a:rPr lang="en-US" b="1" dirty="0" err="1"/>
              <a:t>solicitación</a:t>
            </a:r>
            <a:r>
              <a:rPr lang="en-US" b="1" dirty="0"/>
              <a:t> de los </a:t>
            </a:r>
            <a:r>
              <a:rPr lang="en-US" b="1" dirty="0" err="1"/>
              <a:t>datos</a:t>
            </a:r>
            <a:r>
              <a:rPr lang="en-US" b="1" dirty="0"/>
              <a:t> sea </a:t>
            </a:r>
            <a:r>
              <a:rPr lang="en-US" b="1" dirty="0" err="1"/>
              <a:t>precisa</a:t>
            </a:r>
            <a:r>
              <a:rPr lang="en-US" b="1" dirty="0"/>
              <a:t>, da al </a:t>
            </a:r>
            <a:r>
              <a:rPr lang="en-US" b="1" dirty="0" err="1"/>
              <a:t>usuario</a:t>
            </a:r>
            <a:r>
              <a:rPr lang="en-US" b="1" dirty="0"/>
              <a:t> una </a:t>
            </a:r>
            <a:r>
              <a:rPr lang="en-US" b="1" dirty="0" err="1"/>
              <a:t>experiencia</a:t>
            </a:r>
            <a:r>
              <a:rPr lang="en-US" b="1" dirty="0"/>
              <a:t> de </a:t>
            </a:r>
            <a:r>
              <a:rPr lang="en-US" b="1" dirty="0" err="1"/>
              <a:t>comodidad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que no </a:t>
            </a:r>
            <a:r>
              <a:rPr lang="en-US" b="1" dirty="0" err="1"/>
              <a:t>tiene</a:t>
            </a:r>
            <a:r>
              <a:rPr lang="en-US" b="1" dirty="0"/>
              <a:t> que </a:t>
            </a:r>
            <a:r>
              <a:rPr lang="en-US" b="1" dirty="0" err="1"/>
              <a:t>ingresar</a:t>
            </a:r>
            <a:r>
              <a:rPr lang="en-US" b="1" dirty="0"/>
              <a:t> gran </a:t>
            </a:r>
            <a:r>
              <a:rPr lang="en-US" b="1" dirty="0" err="1"/>
              <a:t>variedad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r>
              <a:rPr lang="en-US" b="1" dirty="0"/>
              <a:t> y </a:t>
            </a:r>
            <a:r>
              <a:rPr lang="en-US" b="1" dirty="0" err="1"/>
              <a:t>eso</a:t>
            </a:r>
            <a:r>
              <a:rPr lang="en-US" b="1" dirty="0"/>
              <a:t> </a:t>
            </a:r>
            <a:r>
              <a:rPr lang="en-US" b="1" dirty="0" err="1"/>
              <a:t>hace</a:t>
            </a:r>
            <a:r>
              <a:rPr lang="en-US" b="1" dirty="0"/>
              <a:t> que el </a:t>
            </a:r>
            <a:r>
              <a:rPr lang="en-US" b="1" dirty="0" err="1"/>
              <a:t>proceso</a:t>
            </a:r>
            <a:r>
              <a:rPr lang="en-US" b="1" dirty="0"/>
              <a:t> sea </a:t>
            </a:r>
            <a:r>
              <a:rPr lang="en-US" b="1" dirty="0" err="1"/>
              <a:t>corto</a:t>
            </a:r>
            <a:r>
              <a:rPr lang="en-US" b="1" dirty="0"/>
              <a:t>.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7846A5-2009-4ADA-9C78-5EB1D126F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18112" y="43103"/>
            <a:ext cx="7673887" cy="6856442"/>
          </a:xfrm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67A95-47B6-435F-8545-7B277C9363EC}"/>
              </a:ext>
            </a:extLst>
          </p:cNvPr>
          <p:cNvSpPr txBox="1"/>
          <p:nvPr/>
        </p:nvSpPr>
        <p:spPr>
          <a:xfrm>
            <a:off x="9740645" y="6445565"/>
            <a:ext cx="2030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ADEBCD-1BD9-4938-9B80-E726385E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55" y="579443"/>
            <a:ext cx="68961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9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DB2077-D58B-49EB-8067-B1CE8F8F8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566736" cy="6858000"/>
          </a:xfrm>
          <a:prstGeom prst="rect">
            <a:avLst/>
          </a:prstGeom>
          <a:gradFill>
            <a:gsLst>
              <a:gs pos="0">
                <a:srgbClr val="CC3300"/>
              </a:gs>
              <a:gs pos="0">
                <a:srgbClr val="01023B">
                  <a:alpha val="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45" y="1740387"/>
            <a:ext cx="2360247" cy="22861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UI </a:t>
            </a:r>
          </a:p>
          <a:p>
            <a:pPr marL="0" indent="0" algn="just">
              <a:buNone/>
            </a:pPr>
            <a:r>
              <a:rPr lang="en-US" b="1" dirty="0"/>
              <a:t>Tiene Buena </a:t>
            </a:r>
            <a:r>
              <a:rPr lang="en-US" b="1" dirty="0" err="1"/>
              <a:t>proporción</a:t>
            </a:r>
            <a:r>
              <a:rPr lang="en-US" b="1" dirty="0"/>
              <a:t> de sus components, Buena </a:t>
            </a:r>
            <a:r>
              <a:rPr lang="en-US" b="1" dirty="0" err="1"/>
              <a:t>posicion</a:t>
            </a:r>
            <a:r>
              <a:rPr lang="en-US" b="1" dirty="0"/>
              <a:t> de los </a:t>
            </a:r>
            <a:r>
              <a:rPr lang="en-US" b="1" dirty="0" err="1"/>
              <a:t>iconos</a:t>
            </a:r>
            <a:r>
              <a:rPr lang="en-US" b="1" dirty="0"/>
              <a:t>.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7846A5-2009-4ADA-9C78-5EB1D126F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566737" y="0"/>
            <a:ext cx="9639654" cy="6846932"/>
          </a:xfrm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67A95-47B6-435F-8545-7B277C9363EC}"/>
              </a:ext>
            </a:extLst>
          </p:cNvPr>
          <p:cNvSpPr txBox="1"/>
          <p:nvPr/>
        </p:nvSpPr>
        <p:spPr>
          <a:xfrm>
            <a:off x="9740645" y="6445565"/>
            <a:ext cx="20305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16CB0-FCAD-4463-92F9-186F9BCC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7" y="0"/>
            <a:ext cx="9639653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B4EBABC-36BA-438D-87DE-A8990108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45" y="516874"/>
            <a:ext cx="2245895" cy="573989"/>
          </a:xfrm>
        </p:spPr>
        <p:txBody>
          <a:bodyPr/>
          <a:lstStyle/>
          <a:p>
            <a:pPr algn="ctr"/>
            <a:r>
              <a:rPr lang="es-MX" dirty="0"/>
              <a:t>inicio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1C2B636F-141F-49D1-9557-CDE07E0B007B}"/>
              </a:ext>
            </a:extLst>
          </p:cNvPr>
          <p:cNvSpPr txBox="1">
            <a:spLocks/>
          </p:cNvSpPr>
          <p:nvPr/>
        </p:nvSpPr>
        <p:spPr>
          <a:xfrm>
            <a:off x="154867" y="4408218"/>
            <a:ext cx="2360247" cy="22861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Los </a:t>
            </a:r>
            <a:r>
              <a:rPr lang="en-US" b="1" dirty="0" err="1"/>
              <a:t>colores</a:t>
            </a:r>
            <a:r>
              <a:rPr lang="en-US" b="1" dirty="0"/>
              <a:t> a </a:t>
            </a:r>
            <a:r>
              <a:rPr lang="en-US" b="1" dirty="0" err="1"/>
              <a:t>nuestra</a:t>
            </a:r>
            <a:r>
              <a:rPr lang="en-US" b="1" dirty="0"/>
              <a:t> </a:t>
            </a:r>
            <a:r>
              <a:rPr lang="en-US" b="1" dirty="0" err="1"/>
              <a:t>percepción</a:t>
            </a:r>
            <a:r>
              <a:rPr lang="en-US" b="1" dirty="0"/>
              <a:t> son </a:t>
            </a:r>
            <a:r>
              <a:rPr lang="en-US" b="1" dirty="0" err="1"/>
              <a:t>correctos</a:t>
            </a:r>
            <a:r>
              <a:rPr lang="en-US" b="1" dirty="0"/>
              <a:t> </a:t>
            </a:r>
            <a:r>
              <a:rPr lang="en-US" b="1" dirty="0" err="1"/>
              <a:t>ya</a:t>
            </a:r>
            <a:r>
              <a:rPr lang="en-US" b="1" dirty="0"/>
              <a:t> que no se </a:t>
            </a:r>
            <a:r>
              <a:rPr lang="en-US" b="1" dirty="0" err="1"/>
              <a:t>pierden</a:t>
            </a:r>
            <a:r>
              <a:rPr lang="en-US" b="1" dirty="0"/>
              <a:t> los </a:t>
            </a:r>
            <a:r>
              <a:rPr lang="en-US" b="1" dirty="0" err="1"/>
              <a:t>titulos</a:t>
            </a:r>
            <a:r>
              <a:rPr lang="en-US" b="1" dirty="0"/>
              <a:t>, </a:t>
            </a:r>
            <a:r>
              <a:rPr lang="en-US" b="1" dirty="0" err="1"/>
              <a:t>iconos</a:t>
            </a:r>
            <a:r>
              <a:rPr lang="en-US" b="1" dirty="0"/>
              <a:t> etc. con el </a:t>
            </a:r>
            <a:r>
              <a:rPr lang="en-US" b="1" dirty="0" err="1"/>
              <a:t>fondo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159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DB2077-D58B-49EB-8067-B1CE8F8F8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3451"/>
            <a:ext cx="12192000" cy="3023539"/>
          </a:xfrm>
          <a:prstGeom prst="rect">
            <a:avLst/>
          </a:prstGeom>
          <a:gradFill flip="none" rotWithShape="1">
            <a:gsLst>
              <a:gs pos="0">
                <a:srgbClr val="C03719"/>
              </a:gs>
              <a:gs pos="0">
                <a:srgbClr val="CC3300"/>
              </a:gs>
              <a:gs pos="2000">
                <a:srgbClr val="01023B">
                  <a:alpha val="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30000">
                <a:srgbClr val="A53F52">
                  <a:alpha val="7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230017"/>
            <a:ext cx="5226178" cy="228618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UI</a:t>
            </a:r>
            <a:r>
              <a:rPr lang="en-US" b="1" dirty="0"/>
              <a:t> </a:t>
            </a:r>
          </a:p>
          <a:p>
            <a:pPr marL="0" indent="0" algn="just">
              <a:buNone/>
            </a:pPr>
            <a:r>
              <a:rPr lang="en-US" b="1" dirty="0"/>
              <a:t>Tiene Buena </a:t>
            </a:r>
            <a:r>
              <a:rPr lang="en-US" b="1" dirty="0" err="1"/>
              <a:t>proporción</a:t>
            </a:r>
            <a:r>
              <a:rPr lang="en-US" b="1" dirty="0"/>
              <a:t> de sus </a:t>
            </a:r>
            <a:r>
              <a:rPr lang="en-US" b="1" dirty="0" err="1"/>
              <a:t>componentes</a:t>
            </a:r>
            <a:r>
              <a:rPr lang="en-US" b="1" dirty="0"/>
              <a:t>, da </a:t>
            </a:r>
            <a:r>
              <a:rPr lang="en-US" b="1" dirty="0" err="1"/>
              <a:t>prioridad</a:t>
            </a:r>
            <a:r>
              <a:rPr lang="en-US" b="1" dirty="0"/>
              <a:t> al video que se está </a:t>
            </a:r>
            <a:r>
              <a:rPr lang="en-US" b="1" dirty="0" err="1"/>
              <a:t>reproduciendo</a:t>
            </a:r>
            <a:r>
              <a:rPr lang="en-US" b="1" dirty="0"/>
              <a:t>, sus </a:t>
            </a:r>
            <a:r>
              <a:rPr lang="en-US" b="1" dirty="0" err="1"/>
              <a:t>iconos</a:t>
            </a:r>
            <a:r>
              <a:rPr lang="en-US" b="1" dirty="0"/>
              <a:t> de play, </a:t>
            </a:r>
            <a:r>
              <a:rPr lang="en-US" b="1" dirty="0" err="1"/>
              <a:t>volumen</a:t>
            </a:r>
            <a:r>
              <a:rPr lang="en-US" b="1" dirty="0"/>
              <a:t>, </a:t>
            </a:r>
            <a:r>
              <a:rPr lang="en-US" b="1" dirty="0" err="1"/>
              <a:t>subtitulos</a:t>
            </a:r>
            <a:r>
              <a:rPr lang="en-US" b="1" dirty="0"/>
              <a:t>, etc. Son </a:t>
            </a:r>
            <a:r>
              <a:rPr lang="en-US" b="1" dirty="0" err="1"/>
              <a:t>fácil</a:t>
            </a:r>
            <a:r>
              <a:rPr lang="en-US" b="1" dirty="0"/>
              <a:t> de </a:t>
            </a:r>
            <a:r>
              <a:rPr lang="en-US" b="1" dirty="0" err="1"/>
              <a:t>comprender</a:t>
            </a:r>
            <a:r>
              <a:rPr lang="en-US" b="1" dirty="0"/>
              <a:t>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funcionamiento</a:t>
            </a:r>
            <a:r>
              <a:rPr lang="en-US" b="1" dirty="0"/>
              <a:t> sin </a:t>
            </a:r>
            <a:r>
              <a:rPr lang="en-US" b="1" dirty="0" err="1"/>
              <a:t>necesidad</a:t>
            </a:r>
            <a:r>
              <a:rPr lang="en-US" b="1" dirty="0"/>
              <a:t> de leer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descripcion</a:t>
            </a:r>
            <a:r>
              <a:rPr lang="en-US" b="1" dirty="0"/>
              <a:t> de </a:t>
            </a:r>
            <a:r>
              <a:rPr lang="en-US" b="1" dirty="0" err="1"/>
              <a:t>funcionamiento</a:t>
            </a:r>
            <a:r>
              <a:rPr lang="en-US" b="1" dirty="0"/>
              <a:t>, </a:t>
            </a:r>
            <a:r>
              <a:rPr lang="en-US" b="1" dirty="0" err="1"/>
              <a:t>visualizamos</a:t>
            </a:r>
            <a:r>
              <a:rPr lang="en-US" b="1" dirty="0"/>
              <a:t> las </a:t>
            </a:r>
            <a:r>
              <a:rPr lang="en-US" b="1" dirty="0" err="1"/>
              <a:t>visitas</a:t>
            </a:r>
            <a:r>
              <a:rPr lang="en-US" b="1" dirty="0"/>
              <a:t> de los videos, los me </a:t>
            </a:r>
            <a:r>
              <a:rPr lang="en-US" b="1" dirty="0" err="1"/>
              <a:t>gusta</a:t>
            </a:r>
            <a:r>
              <a:rPr lang="en-US" b="1" dirty="0"/>
              <a:t> y lo que es el </a:t>
            </a:r>
            <a:r>
              <a:rPr lang="en-US" b="1" dirty="0" err="1"/>
              <a:t>títitulo</a:t>
            </a:r>
            <a:r>
              <a:rPr lang="en-US" b="1" dirty="0"/>
              <a:t> del </a:t>
            </a:r>
            <a:r>
              <a:rPr lang="en-US" b="1" dirty="0" err="1"/>
              <a:t>mismo</a:t>
            </a:r>
            <a:endParaRPr lang="en-US" b="1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7846A5-2009-4ADA-9C78-5EB1D126F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796965"/>
            <a:ext cx="12192000" cy="4002483"/>
          </a:xfrm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68D99-7907-4C1D-B394-9F89CACD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9730"/>
            <a:ext cx="12192000" cy="3948994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ED4C2F6D-BCA3-4665-A1AD-F10516A24127}"/>
              </a:ext>
            </a:extLst>
          </p:cNvPr>
          <p:cNvSpPr txBox="1">
            <a:spLocks/>
          </p:cNvSpPr>
          <p:nvPr/>
        </p:nvSpPr>
        <p:spPr>
          <a:xfrm>
            <a:off x="6408821" y="230017"/>
            <a:ext cx="5226178" cy="2286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UI</a:t>
            </a:r>
            <a:r>
              <a:rPr lang="en-US" b="1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El </a:t>
            </a:r>
            <a:r>
              <a:rPr lang="en-US" b="1" dirty="0" err="1"/>
              <a:t>tener</a:t>
            </a:r>
            <a:r>
              <a:rPr lang="en-US" b="1" dirty="0"/>
              <a:t> </a:t>
            </a:r>
            <a:r>
              <a:rPr lang="en-US" b="1" dirty="0" err="1"/>
              <a:t>buena</a:t>
            </a:r>
            <a:r>
              <a:rPr lang="en-US" b="1" dirty="0"/>
              <a:t> </a:t>
            </a:r>
            <a:r>
              <a:rPr lang="en-US" b="1" dirty="0" err="1"/>
              <a:t>proporción</a:t>
            </a:r>
            <a:r>
              <a:rPr lang="en-US" b="1" dirty="0"/>
              <a:t> de los </a:t>
            </a:r>
            <a:r>
              <a:rPr lang="en-US" b="1" dirty="0" err="1"/>
              <a:t>componentes</a:t>
            </a:r>
            <a:r>
              <a:rPr lang="en-US" b="1" dirty="0"/>
              <a:t> y sea </a:t>
            </a:r>
            <a:r>
              <a:rPr lang="en-US" b="1" dirty="0" err="1"/>
              <a:t>fácil</a:t>
            </a:r>
            <a:r>
              <a:rPr lang="en-US" b="1" dirty="0"/>
              <a:t> el </a:t>
            </a:r>
            <a:r>
              <a:rPr lang="en-US" b="1" dirty="0" err="1"/>
              <a:t>entendimiento</a:t>
            </a:r>
            <a:r>
              <a:rPr lang="en-US" b="1" dirty="0"/>
              <a:t> de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uno</a:t>
            </a:r>
            <a:r>
              <a:rPr lang="en-US" b="1" dirty="0"/>
              <a:t>, </a:t>
            </a:r>
            <a:r>
              <a:rPr lang="en-US" b="1" dirty="0" err="1"/>
              <a:t>ofrece</a:t>
            </a:r>
            <a:r>
              <a:rPr lang="en-US" b="1" dirty="0"/>
              <a:t> una </a:t>
            </a:r>
            <a:r>
              <a:rPr lang="en-US" b="1" dirty="0" err="1"/>
              <a:t>experiencia</a:t>
            </a:r>
            <a:r>
              <a:rPr lang="en-US" b="1" dirty="0"/>
              <a:t> de </a:t>
            </a:r>
            <a:r>
              <a:rPr lang="en-US" b="1" dirty="0" err="1"/>
              <a:t>usabilidad</a:t>
            </a:r>
            <a:r>
              <a:rPr lang="en-US" b="1" dirty="0"/>
              <a:t> al </a:t>
            </a:r>
            <a:r>
              <a:rPr lang="en-US" b="1" dirty="0" err="1"/>
              <a:t>usuario</a:t>
            </a:r>
            <a:r>
              <a:rPr lang="en-US" b="1" dirty="0"/>
              <a:t> </a:t>
            </a:r>
            <a:r>
              <a:rPr lang="en-US" b="1" dirty="0" err="1"/>
              <a:t>debido</a:t>
            </a:r>
            <a:r>
              <a:rPr lang="en-US" b="1" dirty="0"/>
              <a:t> a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sencillez</a:t>
            </a:r>
            <a:r>
              <a:rPr lang="en-US" b="1" dirty="0"/>
              <a:t> al </a:t>
            </a:r>
            <a:r>
              <a:rPr lang="en-US" b="1" dirty="0" err="1"/>
              <a:t>momento</a:t>
            </a:r>
            <a:r>
              <a:rPr lang="en-US" b="1" dirty="0"/>
              <a:t> de </a:t>
            </a:r>
            <a:r>
              <a:rPr lang="en-US" b="1" dirty="0" err="1"/>
              <a:t>interactuar</a:t>
            </a:r>
            <a:r>
              <a:rPr lang="en-US" b="1" dirty="0"/>
              <a:t> con </a:t>
            </a:r>
            <a:r>
              <a:rPr lang="en-US" b="1" dirty="0" err="1"/>
              <a:t>ella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10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3B9510-B4D3-43FB-8030-891547473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3458816" cy="6858000"/>
          </a:xfrm>
          <a:prstGeom prst="rect">
            <a:avLst/>
          </a:prstGeom>
          <a:gradFill>
            <a:gsLst>
              <a:gs pos="0">
                <a:srgbClr val="CC3300"/>
              </a:gs>
              <a:gs pos="0">
                <a:srgbClr val="01023B">
                  <a:alpha val="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F7846A5-2009-4ADA-9C78-5EB1D126F1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8817" y="0"/>
            <a:ext cx="8733183" cy="6857999"/>
          </a:xfrm>
        </p:spPr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35D82-FE49-4B9B-97CC-6D157C398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00" y="265043"/>
            <a:ext cx="3139882" cy="61887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b="1" dirty="0"/>
              <a:t>UI</a:t>
            </a:r>
          </a:p>
          <a:p>
            <a:r>
              <a:rPr lang="es-MX" b="1" dirty="0"/>
              <a:t>Cuenta con una excelente interfaz ya que puedes reproducir el vídeo en miniatura y volver a la página de inicio sin pausar tu video.</a:t>
            </a:r>
          </a:p>
          <a:p>
            <a:pPr marL="0" indent="0" algn="ctr">
              <a:buNone/>
            </a:pPr>
            <a:r>
              <a:rPr lang="es-MX" b="1" dirty="0"/>
              <a:t>UX</a:t>
            </a:r>
          </a:p>
          <a:p>
            <a:pPr marL="0" indent="0">
              <a:buNone/>
            </a:pPr>
            <a:r>
              <a:rPr lang="es-MX" b="1" dirty="0"/>
              <a:t>Esto ofrece una experiencia de comodidad al usuario.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FC4C0-8193-4598-BE72-C25438CDB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16" y="132522"/>
            <a:ext cx="8733183" cy="672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436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Gill Sans</vt:lpstr>
      <vt:lpstr>Office Theme</vt:lpstr>
      <vt:lpstr>DISEÑO WEB YOUTUBE.</vt:lpstr>
      <vt:lpstr>UI/UX</vt:lpstr>
      <vt:lpstr>INICIO DE SESIÓN</vt:lpstr>
      <vt:lpstr>Crear cuenta</vt:lpstr>
      <vt:lpstr>inicio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2019-10-06T01:14:49Z</dcterms:created>
  <dcterms:modified xsi:type="dcterms:W3CDTF">2019-10-06T04:10:57Z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