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78CF1-907B-4AE3-83D7-11EF5332C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DB7938-456C-4ADC-92C3-6ED6E2391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25342-04EF-426B-B9BC-5B629A99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3A9C-BA78-4D16-B7AB-9FB13ECAEB09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877733-A349-419B-8202-47D5FE39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932CE-D343-4237-BAA3-DE34F23F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95BA-046F-4CD3-ADAC-7D535C299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214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9A72B-3408-41DF-B1CF-B08250A8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1336EF-C09E-4FA6-8887-C8D63B88E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0D004-6469-4976-BE8E-10631856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3A9C-BA78-4D16-B7AB-9FB13ECAEB09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D0996-EF44-4763-B455-FCB1A93F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862E5-F26A-4860-8843-CFB3E7A6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95BA-046F-4CD3-ADAC-7D535C299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03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1F34B2-7182-4A2A-B3A7-8286A569A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B0E0F4-9FFD-460D-A85F-021533BF2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FB1436-A603-4B54-A723-F2B0F51A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3A9C-BA78-4D16-B7AB-9FB13ECAEB09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27B6A-7BCE-4516-934C-B2902B92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8B54F-5FBF-463A-95B0-EB70AACE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95BA-046F-4CD3-ADAC-7D535C299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60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F3211-6CA4-4311-88B1-B72F0355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E6B02-BD3A-4022-A910-D6F400DC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5545A-1EC6-4436-814E-8CE69A1A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3A9C-BA78-4D16-B7AB-9FB13ECAEB09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D3EB2-C49C-4FA3-ACD1-85461FD8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7A713A-1D9F-4DE0-A945-9A8F0DC0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95BA-046F-4CD3-ADAC-7D535C299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14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D82B7-B7F8-4952-8ECB-59F93C9C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3EABF8-B088-4107-BCD8-B0144B4A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165DA-42B9-470F-902E-014FCA84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3A9C-BA78-4D16-B7AB-9FB13ECAEB09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F1CD4A-DF32-4927-A1FC-75DDD016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640EB4-B35F-4E69-9705-F7D8A07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95BA-046F-4CD3-ADAC-7D535C299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90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B7147-ECDB-43F4-B579-2867A8C3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440E5-1A79-4FEE-B0BD-4D8D24BA4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EEA43C-CD01-4832-8FDF-4099BA26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F336AA-B0CA-4381-B3DB-DAFDFF9E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3A9C-BA78-4D16-B7AB-9FB13ECAEB09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E7C904-2BD1-4C16-8645-0EF98FBB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EDD5BE-75C9-4CEF-8774-C220CD28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95BA-046F-4CD3-ADAC-7D535C299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6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5CB5F-59FB-49E2-8E45-8D22EE3E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3DB4A8-53F2-41D4-BFF4-6D290987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A6A7FC-9E4E-4FB8-941D-B7E2E2A77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C935AD-7865-47AD-A4A5-4D054DE9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624635-DB9B-498C-B81E-FEA291370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619673-9F94-4DBC-AD39-51B66011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3A9C-BA78-4D16-B7AB-9FB13ECAEB09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0466F5-3B62-469C-B788-52FC2AB5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4D345C-2110-40F3-A3AF-CC211B2F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95BA-046F-4CD3-ADAC-7D535C299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6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7AEFA-29C6-4EED-8048-BD82F987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88CBF9-0692-4592-9D3E-691D18E9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3A9C-BA78-4D16-B7AB-9FB13ECAEB09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52B1D5-7652-441F-8282-6D1C481D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3A6D9B-ECF6-48D9-AC77-BA8F2AB2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95BA-046F-4CD3-ADAC-7D535C299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24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72D129-60A0-49C2-BCD4-16EEA37E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3A9C-BA78-4D16-B7AB-9FB13ECAEB09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4B7D4B-91B6-4A3D-BFFF-0462098E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CAE5FC-6D7E-46AA-9AC4-D176D725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95BA-046F-4CD3-ADAC-7D535C299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6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F3629-DC1E-4CD6-9AE0-81E18260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2078D-5A39-45EB-8937-63AA87878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38B726-14C1-490E-8256-D978E8640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0011A1-BDA2-4864-B510-993A132B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3A9C-BA78-4D16-B7AB-9FB13ECAEB09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287F5-4F28-4313-808E-8B2D8EC4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21E323-03D0-4C82-882F-F5DD6078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95BA-046F-4CD3-ADAC-7D535C299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83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BB69A-B943-4495-B5C4-BC310683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5C164F-AACC-40B0-82BB-60B518665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566479-1CF0-455C-BD6C-4CB2E43AB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E27E53-65CD-40E7-8811-5AE6C07F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3A9C-BA78-4D16-B7AB-9FB13ECAEB09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C43DA-2452-471B-BB19-3EE74166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9E7413-0E15-4B80-9D22-CEDF6E9F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95BA-046F-4CD3-ADAC-7D535C299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84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0B9E52-45E0-4F68-8D32-3452C807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D11D5D-5104-40BC-98B5-66733627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5530F-A915-4542-BE46-A88A97AC7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3A9C-BA78-4D16-B7AB-9FB13ECAEB09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8D5EED-B949-4265-B4EA-CDE7AAC5A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D8B59-190A-46A3-9D7F-67EF29CEE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95BA-046F-4CD3-ADAC-7D535C299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0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4E776-BCF0-47D0-B274-3654FD862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DISEÑO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6423B-D516-4FF6-B528-8FA0E5624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r>
              <a:rPr lang="es-MX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15889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>
            <a:extLst>
              <a:ext uri="{FF2B5EF4-FFF2-40B4-BE49-F238E27FC236}">
                <a16:creationId xmlns:a16="http://schemas.microsoft.com/office/drawing/2014/main" id="{4B044537-C3F6-4613-BAFE-A8B142652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9250"/>
            <a:ext cx="9738360" cy="58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9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93B46BB-27CF-4CA1-9015-CE77B07E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9" y="292609"/>
            <a:ext cx="10956869" cy="61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8DA0061-6EAC-428B-B65E-A4B73E30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4" y="532660"/>
            <a:ext cx="10774650" cy="58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70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DISEÑO WEB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WEB</dc:title>
  <dc:creator>Mario Montiel</dc:creator>
  <cp:lastModifiedBy>Mario Montiel</cp:lastModifiedBy>
  <cp:revision>1</cp:revision>
  <dcterms:created xsi:type="dcterms:W3CDTF">2019-10-04T23:01:16Z</dcterms:created>
  <dcterms:modified xsi:type="dcterms:W3CDTF">2019-10-04T23:08:12Z</dcterms:modified>
</cp:coreProperties>
</file>