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69" r:id="rId2"/>
    <p:sldId id="270" r:id="rId3"/>
    <p:sldId id="271" r:id="rId4"/>
    <p:sldId id="272" r:id="rId5"/>
    <p:sldId id="273"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4/6/2020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4/6/2020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4/6/2020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4/6/2020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Choosing the right location to move in during work travel</a:t>
            </a:r>
          </a:p>
        </p:txBody>
      </p:sp>
      <p:sp>
        <p:nvSpPr>
          <p:cNvPr id="5" name="Subtitle 4"/>
          <p:cNvSpPr>
            <a:spLocks noGrp="1"/>
          </p:cNvSpPr>
          <p:nvPr>
            <p:ph type="subTitle" idx="1"/>
          </p:nvPr>
        </p:nvSpPr>
        <p:spPr/>
        <p:txBody>
          <a:bodyPr/>
          <a:lstStyle/>
          <a:p>
            <a:r>
              <a:rPr lang="en-US" dirty="0"/>
              <a:t>Jesus Saravia | Coursera| Beginner</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Content Placeholder 1"/>
          <p:cNvSpPr>
            <a:spLocks noGrp="1"/>
          </p:cNvSpPr>
          <p:nvPr>
            <p:ph idx="1"/>
          </p:nvPr>
        </p:nvSpPr>
        <p:spPr/>
        <p:txBody>
          <a:bodyPr/>
          <a:lstStyle/>
          <a:p>
            <a:r>
              <a:rPr lang="en-US" dirty="0"/>
              <a:t>In these modern days where people travel across the world to work in different companies for learning or working on site there is a necessity to find the right place to stay and avoid putting to much effort in time in finding the place to live during that period</a:t>
            </a:r>
          </a:p>
          <a:p>
            <a:r>
              <a:rPr lang="en-US" dirty="0"/>
              <a:t>So we propose a way to find the location according to the predefined needs or likes to choose the right place where to live</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ACQUISITION AND CLEANING</a:t>
            </a:r>
          </a:p>
        </p:txBody>
      </p:sp>
      <p:sp>
        <p:nvSpPr>
          <p:cNvPr id="2" name="Content Placeholder 1"/>
          <p:cNvSpPr>
            <a:spLocks noGrp="1"/>
          </p:cNvSpPr>
          <p:nvPr>
            <p:ph sz="half" idx="1"/>
          </p:nvPr>
        </p:nvSpPr>
        <p:spPr/>
        <p:txBody>
          <a:bodyPr>
            <a:normAutofit fontScale="85000" lnSpcReduction="10000"/>
          </a:bodyPr>
          <a:lstStyle/>
          <a:p>
            <a:r>
              <a:rPr lang="en-US" dirty="0"/>
              <a:t>The data will be used as follows:</a:t>
            </a:r>
          </a:p>
          <a:p>
            <a:r>
              <a:rPr lang="en-US" dirty="0"/>
              <a:t>•	Use Foursquare and </a:t>
            </a:r>
            <a:r>
              <a:rPr lang="en-US" dirty="0" err="1"/>
              <a:t>geopy</a:t>
            </a:r>
            <a:r>
              <a:rPr lang="en-US" dirty="0"/>
              <a:t> data to map top 10 venues for all Manhattan neighborhoods and clustered in groups</a:t>
            </a:r>
          </a:p>
          <a:p>
            <a:r>
              <a:rPr lang="en-US" dirty="0"/>
              <a:t>•	Use foursquare and </a:t>
            </a:r>
            <a:r>
              <a:rPr lang="en-US" dirty="0" err="1"/>
              <a:t>geopy</a:t>
            </a:r>
            <a:r>
              <a:rPr lang="en-US" dirty="0"/>
              <a:t> data to map the location of subway metro stations, separately and on top of the above clustered map in order to be able to identify the venues and amenities near each metro station, or explore each subway location separately</a:t>
            </a:r>
          </a:p>
          <a:p>
            <a:endParaRPr lang="en-US" dirty="0"/>
          </a:p>
        </p:txBody>
      </p:sp>
      <p:pic>
        <p:nvPicPr>
          <p:cNvPr id="5" name="Content Placeholder 4">
            <a:extLst>
              <a:ext uri="{FF2B5EF4-FFF2-40B4-BE49-F238E27FC236}">
                <a16:creationId xmlns:a16="http://schemas.microsoft.com/office/drawing/2014/main" id="{ADBFFEFF-BA70-4771-AC64-49E2316AFFA1}"/>
              </a:ext>
            </a:extLst>
          </p:cNvPr>
          <p:cNvPicPr>
            <a:picLocks noGrp="1"/>
          </p:cNvPicPr>
          <p:nvPr>
            <p:ph sz="half" idx="2"/>
          </p:nvPr>
        </p:nvPicPr>
        <p:blipFill>
          <a:blip r:embed="rId3"/>
          <a:stretch>
            <a:fillRect/>
          </a:stretch>
        </p:blipFill>
        <p:spPr>
          <a:xfrm>
            <a:off x="6274384" y="3429699"/>
            <a:ext cx="4708525" cy="2795825"/>
          </a:xfrm>
          <a:prstGeom prst="rect">
            <a:avLst/>
          </a:prstGeom>
        </p:spPr>
      </p:pic>
      <p:pic>
        <p:nvPicPr>
          <p:cNvPr id="1026" name="Picture 2" descr="Foursquare se rediseña: nuevo logo e interfaz. ¿Les gusta? - CNET ...">
            <a:extLst>
              <a:ext uri="{FF2B5EF4-FFF2-40B4-BE49-F238E27FC236}">
                <a16:creationId xmlns:a16="http://schemas.microsoft.com/office/drawing/2014/main" id="{658233C8-313C-45F1-BBEB-3CCAB85C8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384" y="1765183"/>
            <a:ext cx="220789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Methodology AND RESULT</a:t>
            </a:r>
          </a:p>
        </p:txBody>
      </p:sp>
      <p:sp>
        <p:nvSpPr>
          <p:cNvPr id="3" name="Text Placeholder 2"/>
          <p:cNvSpPr>
            <a:spLocks noGrp="1"/>
          </p:cNvSpPr>
          <p:nvPr>
            <p:ph sz="half" idx="1"/>
          </p:nvPr>
        </p:nvSpPr>
        <p:spPr/>
        <p:txBody>
          <a:bodyPr>
            <a:normAutofit fontScale="62500" lnSpcReduction="20000"/>
          </a:bodyPr>
          <a:lstStyle/>
          <a:p>
            <a:pPr marL="45720" indent="0">
              <a:buNone/>
            </a:pPr>
            <a:r>
              <a:rPr lang="en-US" dirty="0"/>
              <a:t>First, we specify the Area of interest, in this case we use Manhattan, after that we found the Borough and Neighborhood</a:t>
            </a:r>
          </a:p>
          <a:p>
            <a:endParaRPr lang="en-US" dirty="0"/>
          </a:p>
          <a:p>
            <a:r>
              <a:rPr lang="en-US" dirty="0"/>
              <a:t>After that we query the venues at a ratio of 500m around each neighborhood and filter the data according to the customer requirements which in this case are:</a:t>
            </a:r>
          </a:p>
          <a:p>
            <a:r>
              <a:rPr lang="en-US" dirty="0"/>
              <a:t>Desired location is near a metro station</a:t>
            </a:r>
          </a:p>
          <a:p>
            <a:r>
              <a:rPr lang="en-US" dirty="0"/>
              <a:t>Desirable to have venues such as coffee shops, restaurants, wine stores, gym and food shops</a:t>
            </a:r>
          </a:p>
          <a:p>
            <a:r>
              <a:rPr lang="en-US" dirty="0"/>
              <a:t>After the queries and filtering we apply K-means to create 5 clusters which share similarities in order to show to customer the matching areas and then he can select the most suitable</a:t>
            </a:r>
          </a:p>
        </p:txBody>
      </p:sp>
      <p:pic>
        <p:nvPicPr>
          <p:cNvPr id="5" name="Content Placeholder 4">
            <a:extLst>
              <a:ext uri="{FF2B5EF4-FFF2-40B4-BE49-F238E27FC236}">
                <a16:creationId xmlns:a16="http://schemas.microsoft.com/office/drawing/2014/main" id="{388D2643-B674-416C-9ECC-C85E71994952}"/>
              </a:ext>
            </a:extLst>
          </p:cNvPr>
          <p:cNvPicPr>
            <a:picLocks noGrp="1"/>
          </p:cNvPicPr>
          <p:nvPr>
            <p:ph sz="half" idx="2"/>
          </p:nvPr>
        </p:nvPicPr>
        <p:blipFill>
          <a:blip r:embed="rId3"/>
          <a:stretch>
            <a:fillRect/>
          </a:stretch>
        </p:blipFill>
        <p:spPr>
          <a:xfrm>
            <a:off x="6262688" y="2597724"/>
            <a:ext cx="4708525" cy="2805551"/>
          </a:xfrm>
          <a:prstGeom prst="rect">
            <a:avLst/>
          </a:prstGeom>
        </p:spPr>
      </p:pic>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6" name="Content Placeholder 5"/>
          <p:cNvSpPr>
            <a:spLocks noGrp="1"/>
          </p:cNvSpPr>
          <p:nvPr>
            <p:ph sz="half" idx="1"/>
          </p:nvPr>
        </p:nvSpPr>
        <p:spPr>
          <a:xfrm>
            <a:off x="1233278" y="1828800"/>
            <a:ext cx="9814133" cy="4343400"/>
          </a:xfrm>
        </p:spPr>
        <p:txBody>
          <a:bodyPr/>
          <a:lstStyle/>
          <a:p>
            <a:r>
              <a:rPr lang="en-US" dirty="0"/>
              <a:t>By using the methods described above we can select most suitable places according to the requirements of customers and we can even input locations of the companies in which people will work to select the venues near these locations and make this model more complex</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9</TotalTime>
  <Words>376</Words>
  <Application>Microsoft Office PowerPoint</Application>
  <PresentationFormat>Custom</PresentationFormat>
  <Paragraphs>26</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World country report presentation</vt:lpstr>
      <vt:lpstr>Choosing the right location to move in during work travel</vt:lpstr>
      <vt:lpstr>Introduction</vt:lpstr>
      <vt:lpstr>DATA ACQUISITION AND CLEANING</vt:lpstr>
      <vt:lpstr>Methodology AND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the right location to move in during work travel</dc:title>
  <dc:creator>Jesus</dc:creator>
  <cp:lastModifiedBy>Jesus</cp:lastModifiedBy>
  <cp:revision>1</cp:revision>
  <dcterms:created xsi:type="dcterms:W3CDTF">2020-04-06T05:34:33Z</dcterms:created>
  <dcterms:modified xsi:type="dcterms:W3CDTF">2020-04-06T05:43:46Z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