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E9D9B-4423-4566-9827-6392B0A3689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20ED7A-6469-4CEC-9AB3-A610511123F3}">
      <dgm:prSet/>
      <dgm:spPr/>
      <dgm:t>
        <a:bodyPr/>
        <a:lstStyle/>
        <a:p>
          <a:r>
            <a:rPr lang="es-MX"/>
            <a:t>Status Conservation Status.</a:t>
          </a:r>
          <a:endParaRPr lang="en-US"/>
        </a:p>
      </dgm:t>
    </dgm:pt>
    <dgm:pt modelId="{08D237DE-2657-4B57-9D00-E47008109880}" type="parTrans" cxnId="{8662E606-5A09-4A4C-8FAC-06EAB0AB5AD8}">
      <dgm:prSet/>
      <dgm:spPr/>
      <dgm:t>
        <a:bodyPr/>
        <a:lstStyle/>
        <a:p>
          <a:endParaRPr lang="en-US"/>
        </a:p>
      </dgm:t>
    </dgm:pt>
    <dgm:pt modelId="{06C8B229-16CF-49A2-8ADE-12F4BFA655E1}" type="sibTrans" cxnId="{8662E606-5A09-4A4C-8FAC-06EAB0AB5AD8}">
      <dgm:prSet/>
      <dgm:spPr/>
      <dgm:t>
        <a:bodyPr/>
        <a:lstStyle/>
        <a:p>
          <a:endParaRPr lang="en-US"/>
        </a:p>
      </dgm:t>
    </dgm:pt>
    <dgm:pt modelId="{40DCA938-6CEA-4295-97B9-C68D61F04703}">
      <dgm:prSet/>
      <dgm:spPr/>
      <dgm:t>
        <a:bodyPr/>
        <a:lstStyle/>
        <a:p>
          <a:r>
            <a:rPr lang="es-MX"/>
            <a:t>Prevalent Species</a:t>
          </a:r>
          <a:endParaRPr lang="en-US"/>
        </a:p>
      </dgm:t>
    </dgm:pt>
    <dgm:pt modelId="{F97E9641-8AA1-4169-B654-4BCEE797A659}" type="parTrans" cxnId="{AF66AA52-51EA-4F16-8C52-C8C087032AC5}">
      <dgm:prSet/>
      <dgm:spPr/>
      <dgm:t>
        <a:bodyPr/>
        <a:lstStyle/>
        <a:p>
          <a:endParaRPr lang="en-US"/>
        </a:p>
      </dgm:t>
    </dgm:pt>
    <dgm:pt modelId="{6E120E0C-1190-4BC7-B82B-1632D0A0290B}" type="sibTrans" cxnId="{AF66AA52-51EA-4F16-8C52-C8C087032AC5}">
      <dgm:prSet/>
      <dgm:spPr/>
      <dgm:t>
        <a:bodyPr/>
        <a:lstStyle/>
        <a:p>
          <a:endParaRPr lang="en-US"/>
        </a:p>
      </dgm:t>
    </dgm:pt>
    <dgm:pt modelId="{BCE141EA-14E3-4E3E-A0B1-EBD69BA56F58}">
      <dgm:prSet/>
      <dgm:spPr/>
      <dgm:t>
        <a:bodyPr/>
        <a:lstStyle/>
        <a:p>
          <a:endParaRPr lang="en-US" dirty="0"/>
        </a:p>
      </dgm:t>
    </dgm:pt>
    <dgm:pt modelId="{83B36CD3-2515-4435-8182-8A78231239A0}" type="parTrans" cxnId="{56C6E7F0-CE86-4E2A-8FC5-FC2975075395}">
      <dgm:prSet/>
      <dgm:spPr/>
      <dgm:t>
        <a:bodyPr/>
        <a:lstStyle/>
        <a:p>
          <a:endParaRPr lang="en-US"/>
        </a:p>
      </dgm:t>
    </dgm:pt>
    <dgm:pt modelId="{DBC4544A-38C5-43AE-8E89-ABE2762B228C}" type="sibTrans" cxnId="{56C6E7F0-CE86-4E2A-8FC5-FC2975075395}">
      <dgm:prSet/>
      <dgm:spPr/>
      <dgm:t>
        <a:bodyPr/>
        <a:lstStyle/>
        <a:p>
          <a:endParaRPr lang="en-US"/>
        </a:p>
      </dgm:t>
    </dgm:pt>
    <dgm:pt modelId="{1C0477F5-F13F-4027-A230-82A7B60E16A0}">
      <dgm:prSet/>
      <dgm:spPr/>
      <dgm:t>
        <a:bodyPr/>
        <a:lstStyle/>
        <a:p>
          <a:endParaRPr lang="en-US" dirty="0"/>
        </a:p>
      </dgm:t>
    </dgm:pt>
    <dgm:pt modelId="{9C3AE8FA-90D4-488B-A19F-C596826A5829}" type="parTrans" cxnId="{EA3FED28-4310-40FF-AB1C-CA8D49628253}">
      <dgm:prSet/>
      <dgm:spPr/>
      <dgm:t>
        <a:bodyPr/>
        <a:lstStyle/>
        <a:p>
          <a:endParaRPr lang="en-US"/>
        </a:p>
      </dgm:t>
    </dgm:pt>
    <dgm:pt modelId="{D614C1E0-4C57-4941-9E73-BC018C3A5A4F}" type="sibTrans" cxnId="{EA3FED28-4310-40FF-AB1C-CA8D49628253}">
      <dgm:prSet/>
      <dgm:spPr/>
      <dgm:t>
        <a:bodyPr/>
        <a:lstStyle/>
        <a:p>
          <a:endParaRPr lang="en-US"/>
        </a:p>
      </dgm:t>
    </dgm:pt>
    <dgm:pt modelId="{ED92771B-1674-2B4C-A162-9EF9E797881E}" type="pres">
      <dgm:prSet presAssocID="{628E9D9B-4423-4566-9827-6392B0A3689F}" presName="vert0" presStyleCnt="0">
        <dgm:presLayoutVars>
          <dgm:dir/>
          <dgm:animOne val="branch"/>
          <dgm:animLvl val="lvl"/>
        </dgm:presLayoutVars>
      </dgm:prSet>
      <dgm:spPr/>
    </dgm:pt>
    <dgm:pt modelId="{F8A96EC7-DDE4-3941-898E-702AFCD0ECE7}" type="pres">
      <dgm:prSet presAssocID="{9920ED7A-6469-4CEC-9AB3-A610511123F3}" presName="thickLine" presStyleLbl="alignNode1" presStyleIdx="0" presStyleCnt="4"/>
      <dgm:spPr/>
    </dgm:pt>
    <dgm:pt modelId="{0190D642-6A12-0749-B731-9B1608DC50A7}" type="pres">
      <dgm:prSet presAssocID="{9920ED7A-6469-4CEC-9AB3-A610511123F3}" presName="horz1" presStyleCnt="0"/>
      <dgm:spPr/>
    </dgm:pt>
    <dgm:pt modelId="{47F2C2EC-2C2E-9B47-B34D-37317A8C608E}" type="pres">
      <dgm:prSet presAssocID="{9920ED7A-6469-4CEC-9AB3-A610511123F3}" presName="tx1" presStyleLbl="revTx" presStyleIdx="0" presStyleCnt="4"/>
      <dgm:spPr/>
    </dgm:pt>
    <dgm:pt modelId="{9F9154CC-D58A-C04F-9B77-3F1FAA827F60}" type="pres">
      <dgm:prSet presAssocID="{9920ED7A-6469-4CEC-9AB3-A610511123F3}" presName="vert1" presStyleCnt="0"/>
      <dgm:spPr/>
    </dgm:pt>
    <dgm:pt modelId="{9E7805B1-7673-C140-B727-B84E8D403E67}" type="pres">
      <dgm:prSet presAssocID="{40DCA938-6CEA-4295-97B9-C68D61F04703}" presName="thickLine" presStyleLbl="alignNode1" presStyleIdx="1" presStyleCnt="4"/>
      <dgm:spPr/>
    </dgm:pt>
    <dgm:pt modelId="{AD27B0D1-FE67-914D-BF74-D18A37C3CB1F}" type="pres">
      <dgm:prSet presAssocID="{40DCA938-6CEA-4295-97B9-C68D61F04703}" presName="horz1" presStyleCnt="0"/>
      <dgm:spPr/>
    </dgm:pt>
    <dgm:pt modelId="{9CA9AD9A-9382-EB49-80A0-DE8166783D30}" type="pres">
      <dgm:prSet presAssocID="{40DCA938-6CEA-4295-97B9-C68D61F04703}" presName="tx1" presStyleLbl="revTx" presStyleIdx="1" presStyleCnt="4"/>
      <dgm:spPr/>
    </dgm:pt>
    <dgm:pt modelId="{93CF6C44-95E7-C94F-B62A-4D88E4BB2E00}" type="pres">
      <dgm:prSet presAssocID="{40DCA938-6CEA-4295-97B9-C68D61F04703}" presName="vert1" presStyleCnt="0"/>
      <dgm:spPr/>
    </dgm:pt>
    <dgm:pt modelId="{31A19D8E-BB21-C64C-8E97-0FBBD2B66203}" type="pres">
      <dgm:prSet presAssocID="{BCE141EA-14E3-4E3E-A0B1-EBD69BA56F58}" presName="thickLine" presStyleLbl="alignNode1" presStyleIdx="2" presStyleCnt="4"/>
      <dgm:spPr/>
    </dgm:pt>
    <dgm:pt modelId="{B1452A3B-FA5E-834C-B108-286FD9EF38DB}" type="pres">
      <dgm:prSet presAssocID="{BCE141EA-14E3-4E3E-A0B1-EBD69BA56F58}" presName="horz1" presStyleCnt="0"/>
      <dgm:spPr/>
    </dgm:pt>
    <dgm:pt modelId="{E6EEA34F-7F84-B546-88A4-3C19B9BDACD6}" type="pres">
      <dgm:prSet presAssocID="{BCE141EA-14E3-4E3E-A0B1-EBD69BA56F58}" presName="tx1" presStyleLbl="revTx" presStyleIdx="2" presStyleCnt="4"/>
      <dgm:spPr/>
    </dgm:pt>
    <dgm:pt modelId="{6C74D602-4B7C-6B4F-B2FC-020D5BC5E532}" type="pres">
      <dgm:prSet presAssocID="{BCE141EA-14E3-4E3E-A0B1-EBD69BA56F58}" presName="vert1" presStyleCnt="0"/>
      <dgm:spPr/>
    </dgm:pt>
    <dgm:pt modelId="{8B73AE27-065B-0A49-8665-813723102D31}" type="pres">
      <dgm:prSet presAssocID="{1C0477F5-F13F-4027-A230-82A7B60E16A0}" presName="thickLine" presStyleLbl="alignNode1" presStyleIdx="3" presStyleCnt="4"/>
      <dgm:spPr/>
    </dgm:pt>
    <dgm:pt modelId="{ED040EF1-D2EA-F14D-B1F4-7A037AAC71FF}" type="pres">
      <dgm:prSet presAssocID="{1C0477F5-F13F-4027-A230-82A7B60E16A0}" presName="horz1" presStyleCnt="0"/>
      <dgm:spPr/>
    </dgm:pt>
    <dgm:pt modelId="{9431B922-3D71-714B-B940-A40615980964}" type="pres">
      <dgm:prSet presAssocID="{1C0477F5-F13F-4027-A230-82A7B60E16A0}" presName="tx1" presStyleLbl="revTx" presStyleIdx="3" presStyleCnt="4"/>
      <dgm:spPr/>
    </dgm:pt>
    <dgm:pt modelId="{79327EA5-FBD7-B149-9F27-BBA2321C0EE7}" type="pres">
      <dgm:prSet presAssocID="{1C0477F5-F13F-4027-A230-82A7B60E16A0}" presName="vert1" presStyleCnt="0"/>
      <dgm:spPr/>
    </dgm:pt>
  </dgm:ptLst>
  <dgm:cxnLst>
    <dgm:cxn modelId="{16135D04-4A6C-AB4D-A403-BA1BE3E5E572}" type="presOf" srcId="{628E9D9B-4423-4566-9827-6392B0A3689F}" destId="{ED92771B-1674-2B4C-A162-9EF9E797881E}" srcOrd="0" destOrd="0" presId="urn:microsoft.com/office/officeart/2008/layout/LinedList"/>
    <dgm:cxn modelId="{8662E606-5A09-4A4C-8FAC-06EAB0AB5AD8}" srcId="{628E9D9B-4423-4566-9827-6392B0A3689F}" destId="{9920ED7A-6469-4CEC-9AB3-A610511123F3}" srcOrd="0" destOrd="0" parTransId="{08D237DE-2657-4B57-9D00-E47008109880}" sibTransId="{06C8B229-16CF-49A2-8ADE-12F4BFA655E1}"/>
    <dgm:cxn modelId="{EA3FED28-4310-40FF-AB1C-CA8D49628253}" srcId="{628E9D9B-4423-4566-9827-6392B0A3689F}" destId="{1C0477F5-F13F-4027-A230-82A7B60E16A0}" srcOrd="3" destOrd="0" parTransId="{9C3AE8FA-90D4-488B-A19F-C596826A5829}" sibTransId="{D614C1E0-4C57-4941-9E73-BC018C3A5A4F}"/>
    <dgm:cxn modelId="{AF66AA52-51EA-4F16-8C52-C8C087032AC5}" srcId="{628E9D9B-4423-4566-9827-6392B0A3689F}" destId="{40DCA938-6CEA-4295-97B9-C68D61F04703}" srcOrd="1" destOrd="0" parTransId="{F97E9641-8AA1-4169-B654-4BCEE797A659}" sibTransId="{6E120E0C-1190-4BC7-B82B-1632D0A0290B}"/>
    <dgm:cxn modelId="{73F2CC64-4DE9-F741-811E-67BABEEB60E9}" type="presOf" srcId="{BCE141EA-14E3-4E3E-A0B1-EBD69BA56F58}" destId="{E6EEA34F-7F84-B546-88A4-3C19B9BDACD6}" srcOrd="0" destOrd="0" presId="urn:microsoft.com/office/officeart/2008/layout/LinedList"/>
    <dgm:cxn modelId="{4673B399-6DBD-A943-BD63-B698A4A634C3}" type="presOf" srcId="{40DCA938-6CEA-4295-97B9-C68D61F04703}" destId="{9CA9AD9A-9382-EB49-80A0-DE8166783D30}" srcOrd="0" destOrd="0" presId="urn:microsoft.com/office/officeart/2008/layout/LinedList"/>
    <dgm:cxn modelId="{DD5B6EC9-CF84-884F-B11D-FD2D01E6418C}" type="presOf" srcId="{1C0477F5-F13F-4027-A230-82A7B60E16A0}" destId="{9431B922-3D71-714B-B940-A40615980964}" srcOrd="0" destOrd="0" presId="urn:microsoft.com/office/officeart/2008/layout/LinedList"/>
    <dgm:cxn modelId="{56C6E7F0-CE86-4E2A-8FC5-FC2975075395}" srcId="{628E9D9B-4423-4566-9827-6392B0A3689F}" destId="{BCE141EA-14E3-4E3E-A0B1-EBD69BA56F58}" srcOrd="2" destOrd="0" parTransId="{83B36CD3-2515-4435-8182-8A78231239A0}" sibTransId="{DBC4544A-38C5-43AE-8E89-ABE2762B228C}"/>
    <dgm:cxn modelId="{739AA0FF-AC70-FB41-A6A1-1C6033C1EF50}" type="presOf" srcId="{9920ED7A-6469-4CEC-9AB3-A610511123F3}" destId="{47F2C2EC-2C2E-9B47-B34D-37317A8C608E}" srcOrd="0" destOrd="0" presId="urn:microsoft.com/office/officeart/2008/layout/LinedList"/>
    <dgm:cxn modelId="{14575366-39CB-304B-BF85-36BF8975818C}" type="presParOf" srcId="{ED92771B-1674-2B4C-A162-9EF9E797881E}" destId="{F8A96EC7-DDE4-3941-898E-702AFCD0ECE7}" srcOrd="0" destOrd="0" presId="urn:microsoft.com/office/officeart/2008/layout/LinedList"/>
    <dgm:cxn modelId="{FC2D2942-7122-7F49-AA1D-75D5553C9239}" type="presParOf" srcId="{ED92771B-1674-2B4C-A162-9EF9E797881E}" destId="{0190D642-6A12-0749-B731-9B1608DC50A7}" srcOrd="1" destOrd="0" presId="urn:microsoft.com/office/officeart/2008/layout/LinedList"/>
    <dgm:cxn modelId="{8A3209A8-7625-0F45-95E0-71BCF920B913}" type="presParOf" srcId="{0190D642-6A12-0749-B731-9B1608DC50A7}" destId="{47F2C2EC-2C2E-9B47-B34D-37317A8C608E}" srcOrd="0" destOrd="0" presId="urn:microsoft.com/office/officeart/2008/layout/LinedList"/>
    <dgm:cxn modelId="{FA8178AB-7812-1449-B914-1795DD79F358}" type="presParOf" srcId="{0190D642-6A12-0749-B731-9B1608DC50A7}" destId="{9F9154CC-D58A-C04F-9B77-3F1FAA827F60}" srcOrd="1" destOrd="0" presId="urn:microsoft.com/office/officeart/2008/layout/LinedList"/>
    <dgm:cxn modelId="{3C8A7307-1833-974C-ABC0-535E4F2E7C3A}" type="presParOf" srcId="{ED92771B-1674-2B4C-A162-9EF9E797881E}" destId="{9E7805B1-7673-C140-B727-B84E8D403E67}" srcOrd="2" destOrd="0" presId="urn:microsoft.com/office/officeart/2008/layout/LinedList"/>
    <dgm:cxn modelId="{A79EBC36-1758-3041-B9A6-42281689BCFC}" type="presParOf" srcId="{ED92771B-1674-2B4C-A162-9EF9E797881E}" destId="{AD27B0D1-FE67-914D-BF74-D18A37C3CB1F}" srcOrd="3" destOrd="0" presId="urn:microsoft.com/office/officeart/2008/layout/LinedList"/>
    <dgm:cxn modelId="{74955930-58BB-3743-9DB4-E894D00F24AE}" type="presParOf" srcId="{AD27B0D1-FE67-914D-BF74-D18A37C3CB1F}" destId="{9CA9AD9A-9382-EB49-80A0-DE8166783D30}" srcOrd="0" destOrd="0" presId="urn:microsoft.com/office/officeart/2008/layout/LinedList"/>
    <dgm:cxn modelId="{984F57D7-5C04-5646-8A91-8E401A24BB2F}" type="presParOf" srcId="{AD27B0D1-FE67-914D-BF74-D18A37C3CB1F}" destId="{93CF6C44-95E7-C94F-B62A-4D88E4BB2E00}" srcOrd="1" destOrd="0" presId="urn:microsoft.com/office/officeart/2008/layout/LinedList"/>
    <dgm:cxn modelId="{375B7A3B-987B-B241-BFAF-861BB9D2D572}" type="presParOf" srcId="{ED92771B-1674-2B4C-A162-9EF9E797881E}" destId="{31A19D8E-BB21-C64C-8E97-0FBBD2B66203}" srcOrd="4" destOrd="0" presId="urn:microsoft.com/office/officeart/2008/layout/LinedList"/>
    <dgm:cxn modelId="{17F793EF-AFA2-3949-A395-C907E7E2520A}" type="presParOf" srcId="{ED92771B-1674-2B4C-A162-9EF9E797881E}" destId="{B1452A3B-FA5E-834C-B108-286FD9EF38DB}" srcOrd="5" destOrd="0" presId="urn:microsoft.com/office/officeart/2008/layout/LinedList"/>
    <dgm:cxn modelId="{AFBC8DEA-B459-4F43-AAC1-AAF3AADA0C72}" type="presParOf" srcId="{B1452A3B-FA5E-834C-B108-286FD9EF38DB}" destId="{E6EEA34F-7F84-B546-88A4-3C19B9BDACD6}" srcOrd="0" destOrd="0" presId="urn:microsoft.com/office/officeart/2008/layout/LinedList"/>
    <dgm:cxn modelId="{623858B9-85D8-B845-BF81-EE563FB901F1}" type="presParOf" srcId="{B1452A3B-FA5E-834C-B108-286FD9EF38DB}" destId="{6C74D602-4B7C-6B4F-B2FC-020D5BC5E532}" srcOrd="1" destOrd="0" presId="urn:microsoft.com/office/officeart/2008/layout/LinedList"/>
    <dgm:cxn modelId="{34DCAD96-D35C-6E4C-AA71-9DA9B7172308}" type="presParOf" srcId="{ED92771B-1674-2B4C-A162-9EF9E797881E}" destId="{8B73AE27-065B-0A49-8665-813723102D31}" srcOrd="6" destOrd="0" presId="urn:microsoft.com/office/officeart/2008/layout/LinedList"/>
    <dgm:cxn modelId="{CB2F7947-C8B7-424F-831C-A0C3B041B2E5}" type="presParOf" srcId="{ED92771B-1674-2B4C-A162-9EF9E797881E}" destId="{ED040EF1-D2EA-F14D-B1F4-7A037AAC71FF}" srcOrd="7" destOrd="0" presId="urn:microsoft.com/office/officeart/2008/layout/LinedList"/>
    <dgm:cxn modelId="{FAABD834-2F64-CF49-AA09-1B7743C5B7E9}" type="presParOf" srcId="{ED040EF1-D2EA-F14D-B1F4-7A037AAC71FF}" destId="{9431B922-3D71-714B-B940-A40615980964}" srcOrd="0" destOrd="0" presId="urn:microsoft.com/office/officeart/2008/layout/LinedList"/>
    <dgm:cxn modelId="{122A7BBC-48AB-C943-99DD-4F30CB16F846}" type="presParOf" srcId="{ED040EF1-D2EA-F14D-B1F4-7A037AAC71FF}" destId="{79327EA5-FBD7-B149-9F27-BBA2321C0E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6EC7-DDE4-3941-898E-702AFCD0ECE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2C2EC-2C2E-9B47-B34D-37317A8C608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Status Conservation Status.</a:t>
          </a:r>
          <a:endParaRPr lang="en-US" sz="4600" kern="1200"/>
        </a:p>
      </dsp:txBody>
      <dsp:txXfrm>
        <a:off x="0" y="0"/>
        <a:ext cx="6900512" cy="1384035"/>
      </dsp:txXfrm>
    </dsp:sp>
    <dsp:sp modelId="{9E7805B1-7673-C140-B727-B84E8D403E6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9AD9A-9382-EB49-80A0-DE8166783D3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Prevalent Species</a:t>
          </a:r>
          <a:endParaRPr lang="en-US" sz="4600" kern="1200"/>
        </a:p>
      </dsp:txBody>
      <dsp:txXfrm>
        <a:off x="0" y="1384035"/>
        <a:ext cx="6900512" cy="1384035"/>
      </dsp:txXfrm>
    </dsp:sp>
    <dsp:sp modelId="{31A19D8E-BB21-C64C-8E97-0FBBD2B6620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EA34F-7F84-B546-88A4-3C19B9BDACD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0" y="2768070"/>
        <a:ext cx="6900512" cy="1384035"/>
      </dsp:txXfrm>
    </dsp:sp>
    <dsp:sp modelId="{8B73AE27-065B-0A49-8665-813723102D3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B922-3D71-714B-B940-A4061598096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9F9D-73D9-42D2-6D72-9E2D26CF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A0D48-189E-C485-7C04-D9A29F428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5B042-0320-A26B-AC93-5336AA56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A2DA6-69CD-13FC-6FF3-8112838D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F3E9D-9B75-7930-914C-CA5A1A17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65BF-3BCF-683C-4469-FECB7261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D23EAA-DF1B-2BA8-998B-6D879C23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214D8-6E0C-2B2E-9E80-B2924800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6BD5-5EE5-B07C-AD3F-1856AC89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ECE20-0554-C700-7448-A91931B5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3C560E-790A-2897-C626-76369CD01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033FA-9546-E578-A59A-FF02BBA5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CCCE2-CA79-8045-22EC-AB4A161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D17CE-E4F1-2BCA-6E31-839086F1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182BA-AC75-96E6-C3BD-CA85348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16B40-0300-CCEE-4F9B-64D1E4FB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55DB9-282E-AF52-2742-95909738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BF234-7FC9-0D4F-BAF2-A56B747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4AE87-5D00-E81B-4A33-4C4024A6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04D5E-0CC4-6A4D-38D7-5ECAA0A9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3CE26-3C58-E1DA-08BD-F2A46CFF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C559C-51B4-2FC0-39A8-B204920F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851D8-AB5F-390E-5C01-614837F8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681B8-0E83-6D6B-BAE6-217A8DB1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F55E3-D91C-7ABB-6259-A3DDEFDC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6E91-6AE6-3CE2-487C-1CAC3B86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508C1-E953-7FE7-452F-8ED1B804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ACC607-976A-A254-AF59-A2F9D27F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4C775-3D4B-DB26-B596-A24CA2CC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7A4AF-A287-A08C-1BA5-FA360BEB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0819FA-B52A-D672-3274-D6A3BE1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6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E3D9-F4DF-FC74-DE2E-AEB7176E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435DA-AE61-3B38-8272-36B4B366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5F619A-9866-E86B-A023-98C5521D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630983-9FE5-7AE6-FE66-A9929EB42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ABAAA1-E0E8-D018-FCF4-C001DDB20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F639A5-0473-0E3D-EF96-D3C146D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25DC27-33A8-6F47-18D1-266BFA93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304666-B5C2-1C1B-F1D3-B7EE9E51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5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5A38D-8006-80E1-458A-DAEBE7E9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3865AC-A18F-F5E5-C54E-F4D5DB11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6720F6-436F-B4B7-631E-1CE9A9A5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A20BA-4F7C-D9AF-D76C-7B5F14A2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2ECE73-C25F-A387-6BC1-2AED2E6D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D2583F-AD3F-5D73-E3DC-632612C8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968A0-F1CD-DE03-B34B-5946FEEA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5AEC-803C-BF61-E58C-456C0894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8B6DF-1EC5-2B65-0569-864E7094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4495A2-DACD-9EE1-3C89-5AF103C68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A51168-3B07-476D-CD76-305CE968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A3F243-10ED-BEDC-97C0-6C24592B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DC54-F9EF-0684-B7BC-BB7BC84F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C881E-48CB-3D75-0CCB-5F8C10F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5C15D-6B5B-7EC7-DB7C-A94A4E05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BF4B5-1F1A-0BDB-C4F5-AF46606F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6ABFD-0E3E-20A5-7988-76E97216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D8EFA-6BEB-4A67-918D-C039EF6F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E8A95C-15DC-23B0-8313-7BE6CCFE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FB8F31-360C-CFA5-737E-7DAD8B9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4B5DA-84B4-DEF1-7FF4-ACCBC81C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2DFF9-5B17-2CC8-38CE-501A6368A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AB02B-B7B1-9446-8022-990CA6BAE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309A6-CFE1-FA3F-4F65-6C1677D5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B13FD-3634-F22B-DC38-73F40C4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/>
              <a:t>Biodiversity at National Parks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3D08B-DBB4-D11E-DF55-241EC0103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s-MX" sz="2000"/>
              <a:t>Role: Developer</a:t>
            </a:r>
          </a:p>
          <a:p>
            <a:pPr algn="l"/>
            <a:r>
              <a:rPr lang="es-MX" sz="2000"/>
              <a:t>Name: Jesus Alfredo Vazquez Cervin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7B202-BC85-30B6-ABF7-3689914DD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5" b="12843"/>
          <a:stretch/>
        </p:blipFill>
        <p:spPr>
          <a:xfrm>
            <a:off x="5922492" y="1842610"/>
            <a:ext cx="5536001" cy="31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00069-6608-8F1F-D037-A7140B0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MX" sz="4600" dirty="0"/>
              <a:t>List of visualizations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7E256F-2B5E-72B2-896D-EC8711F00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892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4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BC2E5-7992-474D-8032-A8E403B7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Species information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64C15A-F216-A8E7-9808-80CEFCD41124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This section describe de data contained in the file </a:t>
            </a:r>
            <a:r>
              <a:rPr lang="en-US" sz="2200" b="1" i="0" u="none" strike="noStrike" dirty="0" err="1">
                <a:effectLst/>
              </a:rPr>
              <a:t>species_info.csv</a:t>
            </a:r>
            <a:r>
              <a:rPr lang="en-US" sz="22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The file has the following layout: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Column: category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Column: </a:t>
            </a:r>
            <a:r>
              <a:rPr lang="en-US" sz="2200" dirty="0" err="1"/>
              <a:t>scientific_name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Column: </a:t>
            </a:r>
            <a:r>
              <a:rPr lang="en-US" sz="2200" dirty="0" err="1"/>
              <a:t>common_names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Column: </a:t>
            </a:r>
            <a:r>
              <a:rPr lang="en-US" sz="2200" dirty="0" err="1"/>
              <a:t>conservation_status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Findings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were no duplicated records.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were some records with the same scientific name but different common names. These were removed.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Were created categorical codes for the category column.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918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1C6D2-59CF-D057-9372-636337F1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Species and conservation status is significant?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5A2AB-BFCB-75F3-05EC-A4B37C48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 dirty="0"/>
              <a:t># run Chi-Square test and print p-value</a:t>
            </a:r>
          </a:p>
          <a:p>
            <a:r>
              <a:rPr lang="es-MX" sz="2200" dirty="0"/>
              <a:t>chi2, pval, dof, expected = chi2_contingency(table)</a:t>
            </a:r>
          </a:p>
          <a:p>
            <a:r>
              <a:rPr lang="es-MX" sz="2200" dirty="0"/>
              <a:t>print('-------')</a:t>
            </a:r>
          </a:p>
          <a:p>
            <a:r>
              <a:rPr lang="es-MX" sz="2200" dirty="0"/>
              <a:t>print("The pval is -&gt;", pval)</a:t>
            </a:r>
          </a:p>
          <a:p>
            <a:r>
              <a:rPr lang="es-MX" sz="2200" dirty="0"/>
              <a:t># determine significance</a:t>
            </a:r>
          </a:p>
          <a:p>
            <a:endParaRPr lang="es-MX" sz="2200" dirty="0"/>
          </a:p>
          <a:p>
            <a:pPr marL="0" indent="0">
              <a:buNone/>
            </a:pPr>
            <a:r>
              <a:rPr lang="es-MX" sz="3600" b="1" dirty="0"/>
              <a:t>The pval is -&gt; 0.45527924478334036</a:t>
            </a:r>
          </a:p>
          <a:p>
            <a:pPr marL="0" indent="0">
              <a:buNone/>
            </a:pPr>
            <a:r>
              <a:rPr lang="es-MX" sz="2200" dirty="0"/>
              <a:t>print("The differences between species and their conservation estatus are not significant!")</a:t>
            </a:r>
          </a:p>
          <a:p>
            <a:pPr marL="0" indent="0">
              <a:buNone/>
            </a:pP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90920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E75C4-2BEE-FFBB-149E-D81F1AB5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 b="0" i="0" u="none" strike="noStrike">
                <a:effectLst/>
                <a:latin typeface="Helvetica Neue" panose="02000503000000020004" pitchFamily="2" charset="0"/>
              </a:rPr>
              <a:t>Status conservation estatus</a:t>
            </a:r>
            <a:endParaRPr lang="es-MX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50A1B6B-31DD-E617-5F04-6E48C4CA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6" y="1685378"/>
            <a:ext cx="9316149" cy="43552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1286EB-EC05-A434-9FE3-BA93DA52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Prevalent Species 1/3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D796AEA7-2257-A2C7-FFA5-397BDB2DC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50" y="2427541"/>
            <a:ext cx="111822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1286EB-EC05-A434-9FE3-BA93DA52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Prevalent Species 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2/</a:t>
            </a:r>
            <a:r>
              <a:rPr lang="en-US" sz="54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B05118-5E5C-D702-CA78-7D21D5BAB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50" y="2427541"/>
            <a:ext cx="111822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1286EB-EC05-A434-9FE3-BA93DA52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Prevalent Species 3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4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404EB44-4B4F-9150-105A-96F43234A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50" y="2427541"/>
            <a:ext cx="111822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6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</TotalTime>
  <Words>171</Words>
  <Application>Microsoft Macintosh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Tema de Office</vt:lpstr>
      <vt:lpstr>Biodiversity at National Parks</vt:lpstr>
      <vt:lpstr>List of visualizations</vt:lpstr>
      <vt:lpstr>Species information</vt:lpstr>
      <vt:lpstr>Species and conservation status is significant?</vt:lpstr>
      <vt:lpstr>Status conservation estatus</vt:lpstr>
      <vt:lpstr>Prevalent Species 1/3</vt:lpstr>
      <vt:lpstr>Prevalent Species 2/3</vt:lpstr>
      <vt:lpstr>Prevalent Species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Stock Profile</dc:title>
  <dc:creator>Alfredo Vazquez</dc:creator>
  <cp:lastModifiedBy>Alfredo Vazquez</cp:lastModifiedBy>
  <cp:revision>5</cp:revision>
  <dcterms:created xsi:type="dcterms:W3CDTF">2022-08-09T20:58:56Z</dcterms:created>
  <dcterms:modified xsi:type="dcterms:W3CDTF">2022-09-06T18:33:44Z</dcterms:modified>
</cp:coreProperties>
</file>