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840" y="-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80C30-F59E-48F8-BFA7-52CCC4EB5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1D46C-AB0B-49E1-A58C-A8F6BFEEA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8EA9C-41E6-4296-A957-6F33F7DA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F7427-2913-4CF9-BF46-8CFEB8E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A0636-86AD-41A3-8398-297B1A50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280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E4C60-584C-40F6-8FE5-A2E8A09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70A2A-25BB-4E8E-A819-DCC4AA9B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D9A39-BC1A-44F8-995D-1FBF8EC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DB563-F216-4EA7-8C90-07266705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C5EEA-B697-4A8C-A43C-1768EA5F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3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1B5EF-CE2D-4D51-96B2-5F21719EC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B19AE-1481-4196-B65D-6A91C370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6B3C7-9450-40C6-9BDA-316185F5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1D09A-0519-4E8B-8AD2-22AB16FD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1119-77CD-4BA3-8DA6-ECF5BA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76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52DF-68E5-48F6-9302-091BFFE5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67BAA-4F05-4A40-AAD6-36B723EE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B7F1F-146A-4EF3-8A28-0441AC9A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FBFC0-9E24-4673-B602-413DF304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02B4-1775-4C28-983E-71F89F9B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44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0F231-C939-408F-9286-D5A9689C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F2826-CDDA-4A19-B317-3E405F5C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3CAAC-DE26-49A1-9253-FFFF049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D614B-CD57-4FDC-92A8-9AB379ED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50D14-1A1A-472E-814C-572BEB36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891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2FB46-8B27-4FEA-8A4A-AF6C627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3CD4E5-9592-421D-B782-08651D87F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C2017-AB60-4E34-A323-C86F3B45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6D3563-E92F-4E9E-A7DA-8E632E3A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11CD33-FA88-42E5-A7C5-0ECD7FC8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B8D9DF-56A1-491D-87AD-88B3A937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3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50AD-2A03-4570-9DA3-C8C44AF1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E690AF-A31A-4C99-A5E5-914B793F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039F2B-CB53-489D-A9BF-9336992C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062B7-A4C0-4DAA-80D7-E4980846E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0798BF-4EF4-4F1C-83F2-1AE35F72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22AD1C-940A-451E-A579-1A631FA7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3DCC60-6D65-4C1F-A09C-3017A9F5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D8C627-7E50-4063-9789-B289D1B5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4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21B19-F6BF-422A-B62F-5B50BDB6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01E783-B1D0-43BF-9784-DCAFB954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68BFCD-34FD-4C4E-BF62-6461B98B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3363E-A0AB-4BAD-89E3-302B033F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93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14C39C-9CDF-4E0B-A688-5D0DE063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67C773-9B9A-4E47-B6CD-1F0EC2CF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72798B-BC97-4368-A742-AABA98E0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9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28450-F93B-4A06-95C4-968EB9D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46DE2-5A3D-4592-9CB9-C17CBA16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B51C1E-B31C-4E2D-9A06-87FC7ED1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1B5EAA-C2BB-4A34-94CC-665FCD8E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F3609-CE21-40F3-9143-1D28945C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27E203-C9D1-4899-9277-8D0498F2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02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54C18-8985-4524-8605-618345BD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40248D-F77C-4091-AF05-8F3151D59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7274E2-300D-45F5-836C-3A07DAE81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414C13-3E70-4AD7-B8BE-7E8DB3FB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F09CC-CA4B-438C-9E02-3A5A7059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B6FE57-00EA-49F8-947E-B994E63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0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5D8704-09D6-45DD-8D5E-22338420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92F24-A1C9-4A53-9052-BE75B6FC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7CC3-27FC-4B05-AA51-0228B9B5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3D97-E78F-492E-A465-F96059A3698C}" type="datetimeFigureOut">
              <a:rPr lang="es-AR" smtClean="0"/>
              <a:t>20/2/2022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E76A2-EA64-4CF3-8125-E6FB30A4C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26EA0-FE61-4C72-B4A4-F087E7B4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2C98-55ED-4C81-87A1-11EFFFD5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2E103F-956B-4320-9FEF-57EAE0241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61" y="0"/>
            <a:ext cx="5743677" cy="68580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BF743B-34E3-4418-BCD2-93C649F4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00" y="1540668"/>
            <a:ext cx="1612038" cy="137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ogo PostgreSQL PNG transparente - StickPNG">
            <a:extLst>
              <a:ext uri="{FF2B5EF4-FFF2-40B4-BE49-F238E27FC236}">
                <a16:creationId xmlns:a16="http://schemas.microsoft.com/office/drawing/2014/main" id="{883B0EFF-FA29-4988-A423-1DE18695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17" y="2038401"/>
            <a:ext cx="370059" cy="3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3B6C426-C7E9-4757-8884-47454585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31" y="2059912"/>
            <a:ext cx="589158" cy="3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ompilando NGINX con modulos adicionales | Sysadmins de Cuba">
            <a:extLst>
              <a:ext uri="{FF2B5EF4-FFF2-40B4-BE49-F238E27FC236}">
                <a16:creationId xmlns:a16="http://schemas.microsoft.com/office/drawing/2014/main" id="{88DB05D6-B22B-495A-8123-0576FC2E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26" y="3334123"/>
            <a:ext cx="447968" cy="4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ompilando NGINX con modulos adicionales | Sysadmins de Cuba">
            <a:extLst>
              <a:ext uri="{FF2B5EF4-FFF2-40B4-BE49-F238E27FC236}">
                <a16:creationId xmlns:a16="http://schemas.microsoft.com/office/drawing/2014/main" id="{9CCFE9D0-4314-46F0-9BA0-8AE06AAD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94" y="3334123"/>
            <a:ext cx="447968" cy="4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ompilando NGINX con modulos adicionales | Sysadmins de Cuba">
            <a:extLst>
              <a:ext uri="{FF2B5EF4-FFF2-40B4-BE49-F238E27FC236}">
                <a16:creationId xmlns:a16="http://schemas.microsoft.com/office/drawing/2014/main" id="{FEF8BE44-7982-484D-8D02-960F0D01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94" y="4792809"/>
            <a:ext cx="447968" cy="4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46A350B-3FC8-4E0C-A9BD-B7747D9E2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5630" y="4920437"/>
            <a:ext cx="857421" cy="294213"/>
          </a:xfrm>
          <a:prstGeom prst="rect">
            <a:avLst/>
          </a:prstGeom>
        </p:spPr>
      </p:pic>
      <p:pic>
        <p:nvPicPr>
          <p:cNvPr id="1026" name="Picture 2" descr="Google Cloud Logo : significado del logotipo, png, vector">
            <a:extLst>
              <a:ext uri="{FF2B5EF4-FFF2-40B4-BE49-F238E27FC236}">
                <a16:creationId xmlns:a16="http://schemas.microsoft.com/office/drawing/2014/main" id="{54A41806-B325-41B4-A23B-89BC638B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8" y="-239008"/>
            <a:ext cx="1367035" cy="7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 Brand Guidelines">
            <a:extLst>
              <a:ext uri="{FF2B5EF4-FFF2-40B4-BE49-F238E27FC236}">
                <a16:creationId xmlns:a16="http://schemas.microsoft.com/office/drawing/2014/main" id="{DE0990FB-4064-4A0D-9E74-1EDC10957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25" y="626586"/>
            <a:ext cx="235253" cy="3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44ED65-4F04-4CF0-990B-DB3EFB2C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40" y="373548"/>
            <a:ext cx="235253" cy="2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4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</dc:creator>
  <cp:lastModifiedBy>jesus</cp:lastModifiedBy>
  <cp:revision>1</cp:revision>
  <dcterms:created xsi:type="dcterms:W3CDTF">2022-02-20T21:47:35Z</dcterms:created>
  <dcterms:modified xsi:type="dcterms:W3CDTF">2022-02-20T21:47:55Z</dcterms:modified>
</cp:coreProperties>
</file>