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71" r:id="rId9"/>
    <p:sldId id="272" r:id="rId10"/>
    <p:sldId id="273" r:id="rId11"/>
    <p:sldId id="262" r:id="rId12"/>
    <p:sldId id="269" r:id="rId13"/>
    <p:sldId id="270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7FE9A-A81E-4E89-ACF8-2A3DA0314F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57F0A8-AEB5-4B2D-9A21-ECE68A4AA6AE}">
      <dgm:prSet/>
      <dgm:spPr/>
      <dgm:t>
        <a:bodyPr/>
        <a:lstStyle/>
        <a:p>
          <a:r>
            <a:rPr lang="es-MX" dirty="0"/>
            <a:t>Referente a empleado: agregar, eliminar, ver avances y modificar.</a:t>
          </a:r>
          <a:endParaRPr lang="en-US" dirty="0"/>
        </a:p>
      </dgm:t>
    </dgm:pt>
    <dgm:pt modelId="{D88B43E5-B22A-4AF8-837C-B6D9FB71DA8B}" type="parTrans" cxnId="{D2296F9F-2605-48FC-B0D4-A2E70EF33729}">
      <dgm:prSet/>
      <dgm:spPr/>
      <dgm:t>
        <a:bodyPr/>
        <a:lstStyle/>
        <a:p>
          <a:endParaRPr lang="en-US"/>
        </a:p>
      </dgm:t>
    </dgm:pt>
    <dgm:pt modelId="{832FB1F8-D760-4C0A-A94C-75B49BC424AE}" type="sibTrans" cxnId="{D2296F9F-2605-48FC-B0D4-A2E70EF3372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6DFD9-1BC0-44DD-B653-97F616A567B0}">
      <dgm:prSet/>
      <dgm:spPr/>
      <dgm:t>
        <a:bodyPr/>
        <a:lstStyle/>
        <a:p>
          <a:endParaRPr lang="en-US" dirty="0"/>
        </a:p>
      </dgm:t>
    </dgm:pt>
    <dgm:pt modelId="{CCACBD40-E92A-4CB7-9315-9C42E7A85715}" type="parTrans" cxnId="{AD09CC09-A8B3-4593-90F8-C71E646EF404}">
      <dgm:prSet/>
      <dgm:spPr/>
      <dgm:t>
        <a:bodyPr/>
        <a:lstStyle/>
        <a:p>
          <a:endParaRPr lang="en-US"/>
        </a:p>
      </dgm:t>
    </dgm:pt>
    <dgm:pt modelId="{2287F802-A215-4A46-9E03-552F45391F2B}" type="sibTrans" cxnId="{AD09CC09-A8B3-4593-90F8-C71E646EF40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A04F7F2-15A7-4812-ABEE-81BB2201B3CC}">
      <dgm:prSet/>
      <dgm:spPr/>
      <dgm:t>
        <a:bodyPr/>
        <a:lstStyle/>
        <a:p>
          <a:r>
            <a:rPr lang="es-MX" dirty="0"/>
            <a:t>Referente a los documentos: agregar, eliminar y modificar.</a:t>
          </a:r>
          <a:endParaRPr lang="en-US" dirty="0"/>
        </a:p>
      </dgm:t>
    </dgm:pt>
    <dgm:pt modelId="{DE446764-B4C0-4197-99B4-AB892003A889}" type="parTrans" cxnId="{8C141A52-4F34-4ECF-8187-4AE6326E25EE}">
      <dgm:prSet/>
      <dgm:spPr/>
      <dgm:t>
        <a:bodyPr/>
        <a:lstStyle/>
        <a:p>
          <a:endParaRPr lang="en-US"/>
        </a:p>
      </dgm:t>
    </dgm:pt>
    <dgm:pt modelId="{710B4F51-FA9D-429F-8760-7303BC878DD8}" type="sibTrans" cxnId="{8C141A52-4F34-4ECF-8187-4AE6326E25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C97AEBA-764B-4DA3-9832-67490924D2A7}">
      <dgm:prSet/>
      <dgm:spPr/>
      <dgm:t>
        <a:bodyPr/>
        <a:lstStyle/>
        <a:p>
          <a:r>
            <a:rPr lang="es-MX" dirty="0"/>
            <a:t>Referente a su perfil: modificar sus datos y  su contraseña.</a:t>
          </a:r>
          <a:endParaRPr lang="en-US" dirty="0"/>
        </a:p>
      </dgm:t>
    </dgm:pt>
    <dgm:pt modelId="{CCE78EF9-4166-427A-A2DD-98167BC4B146}" type="parTrans" cxnId="{6DE374A7-F94C-4BC8-B4E8-67DDED4A528B}">
      <dgm:prSet/>
      <dgm:spPr/>
      <dgm:t>
        <a:bodyPr/>
        <a:lstStyle/>
        <a:p>
          <a:endParaRPr lang="en-US"/>
        </a:p>
      </dgm:t>
    </dgm:pt>
    <dgm:pt modelId="{C88572AD-40DD-4852-A8AC-8FE0B9AEBEEE}" type="sibTrans" cxnId="{6DE374A7-F94C-4BC8-B4E8-67DDED4A52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7507FE-9244-4D4B-9260-DB9902A1D7A1}">
      <dgm:prSet/>
      <dgm:spPr/>
      <dgm:t>
        <a:bodyPr/>
        <a:lstStyle/>
        <a:p>
          <a:r>
            <a:rPr lang="es-MX" dirty="0"/>
            <a:t>Referente a mensajes: leer, enviar, consultar.</a:t>
          </a:r>
          <a:endParaRPr lang="en-US" dirty="0"/>
        </a:p>
      </dgm:t>
    </dgm:pt>
    <dgm:pt modelId="{9CFF0332-E26F-4F2F-BAE7-671E605DD763}" type="parTrans" cxnId="{B6090C60-0ED9-49AB-9AF0-C6820A724528}">
      <dgm:prSet/>
      <dgm:spPr/>
      <dgm:t>
        <a:bodyPr/>
        <a:lstStyle/>
        <a:p>
          <a:endParaRPr lang="en-US"/>
        </a:p>
      </dgm:t>
    </dgm:pt>
    <dgm:pt modelId="{76BD63DC-8438-429F-9295-5575DB3AF6D7}" type="sibTrans" cxnId="{B6090C60-0ED9-49AB-9AF0-C6820A72452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2E9E662-DB11-4860-8682-6BAA95DF338A}" type="pres">
      <dgm:prSet presAssocID="{A8C7FE9A-A81E-4E89-ACF8-2A3DA0314F84}" presName="Name0" presStyleCnt="0">
        <dgm:presLayoutVars>
          <dgm:animLvl val="lvl"/>
          <dgm:resizeHandles val="exact"/>
        </dgm:presLayoutVars>
      </dgm:prSet>
      <dgm:spPr/>
    </dgm:pt>
    <dgm:pt modelId="{66108128-DAB4-461A-9EFD-BE4985468F6F}" type="pres">
      <dgm:prSet presAssocID="{9957F0A8-AEB5-4B2D-9A21-ECE68A4AA6AE}" presName="compositeNode" presStyleCnt="0">
        <dgm:presLayoutVars>
          <dgm:bulletEnabled val="1"/>
        </dgm:presLayoutVars>
      </dgm:prSet>
      <dgm:spPr/>
    </dgm:pt>
    <dgm:pt modelId="{CA2D07F9-1894-4EDB-BE48-91D8045DB582}" type="pres">
      <dgm:prSet presAssocID="{9957F0A8-AEB5-4B2D-9A21-ECE68A4AA6AE}" presName="bgRect" presStyleLbl="bgAccFollowNode1" presStyleIdx="0" presStyleCnt="5"/>
      <dgm:spPr/>
    </dgm:pt>
    <dgm:pt modelId="{F1E108BF-80BD-4DC2-858B-3A9CF6505F68}" type="pres">
      <dgm:prSet presAssocID="{832FB1F8-D760-4C0A-A94C-75B49BC424A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B2F6EFC-408D-4628-B1EA-4D30C6CDCB4C}" type="pres">
      <dgm:prSet presAssocID="{9957F0A8-AEB5-4B2D-9A21-ECE68A4AA6AE}" presName="bottomLine" presStyleLbl="alignNode1" presStyleIdx="1" presStyleCnt="10">
        <dgm:presLayoutVars/>
      </dgm:prSet>
      <dgm:spPr/>
    </dgm:pt>
    <dgm:pt modelId="{DA4B07A3-BCB7-493E-BA80-AC6D00074C1F}" type="pres">
      <dgm:prSet presAssocID="{9957F0A8-AEB5-4B2D-9A21-ECE68A4AA6AE}" presName="nodeText" presStyleLbl="bgAccFollowNode1" presStyleIdx="0" presStyleCnt="5">
        <dgm:presLayoutVars>
          <dgm:bulletEnabled val="1"/>
        </dgm:presLayoutVars>
      </dgm:prSet>
      <dgm:spPr/>
    </dgm:pt>
    <dgm:pt modelId="{8501D8C6-F847-4306-A0A1-CCD04B10B709}" type="pres">
      <dgm:prSet presAssocID="{832FB1F8-D760-4C0A-A94C-75B49BC424AE}" presName="sibTrans" presStyleCnt="0"/>
      <dgm:spPr/>
    </dgm:pt>
    <dgm:pt modelId="{F104B17E-53C7-4377-9DF2-3649DA4DC051}" type="pres">
      <dgm:prSet presAssocID="{2A86DFD9-1BC0-44DD-B653-97F616A567B0}" presName="compositeNode" presStyleCnt="0">
        <dgm:presLayoutVars>
          <dgm:bulletEnabled val="1"/>
        </dgm:presLayoutVars>
      </dgm:prSet>
      <dgm:spPr/>
    </dgm:pt>
    <dgm:pt modelId="{178E567A-A2BD-4E9B-B455-9280C42D71E7}" type="pres">
      <dgm:prSet presAssocID="{2A86DFD9-1BC0-44DD-B653-97F616A567B0}" presName="bgRect" presStyleLbl="bgAccFollowNode1" presStyleIdx="1" presStyleCnt="5"/>
      <dgm:spPr/>
    </dgm:pt>
    <dgm:pt modelId="{B16C6AAB-78CD-4E1E-B755-D6F3627F591D}" type="pres">
      <dgm:prSet presAssocID="{2287F802-A215-4A46-9E03-552F45391F2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899A80E1-DDB6-4F3C-A054-147CA51114C6}" type="pres">
      <dgm:prSet presAssocID="{2A86DFD9-1BC0-44DD-B653-97F616A567B0}" presName="bottomLine" presStyleLbl="alignNode1" presStyleIdx="3" presStyleCnt="10">
        <dgm:presLayoutVars/>
      </dgm:prSet>
      <dgm:spPr/>
    </dgm:pt>
    <dgm:pt modelId="{9EF5A4CA-D85A-4F8F-AB51-D5BC757D63E2}" type="pres">
      <dgm:prSet presAssocID="{2A86DFD9-1BC0-44DD-B653-97F616A567B0}" presName="nodeText" presStyleLbl="bgAccFollowNode1" presStyleIdx="1" presStyleCnt="5">
        <dgm:presLayoutVars>
          <dgm:bulletEnabled val="1"/>
        </dgm:presLayoutVars>
      </dgm:prSet>
      <dgm:spPr/>
    </dgm:pt>
    <dgm:pt modelId="{AAC47885-C0C1-4406-A6FC-2A73E33FF253}" type="pres">
      <dgm:prSet presAssocID="{2287F802-A215-4A46-9E03-552F45391F2B}" presName="sibTrans" presStyleCnt="0"/>
      <dgm:spPr/>
    </dgm:pt>
    <dgm:pt modelId="{DCC6B415-7138-426E-8739-2E725279A968}" type="pres">
      <dgm:prSet presAssocID="{9A04F7F2-15A7-4812-ABEE-81BB2201B3CC}" presName="compositeNode" presStyleCnt="0">
        <dgm:presLayoutVars>
          <dgm:bulletEnabled val="1"/>
        </dgm:presLayoutVars>
      </dgm:prSet>
      <dgm:spPr/>
    </dgm:pt>
    <dgm:pt modelId="{BC0A198C-E9D9-477E-8761-EF3E8B011DA5}" type="pres">
      <dgm:prSet presAssocID="{9A04F7F2-15A7-4812-ABEE-81BB2201B3CC}" presName="bgRect" presStyleLbl="bgAccFollowNode1" presStyleIdx="2" presStyleCnt="5"/>
      <dgm:spPr/>
    </dgm:pt>
    <dgm:pt modelId="{B6F91BC6-974F-4537-8A8D-571DB50EC842}" type="pres">
      <dgm:prSet presAssocID="{710B4F51-FA9D-429F-8760-7303BC878DD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C5692D2-57B3-4EE2-B5E9-E4E8E011FF20}" type="pres">
      <dgm:prSet presAssocID="{9A04F7F2-15A7-4812-ABEE-81BB2201B3CC}" presName="bottomLine" presStyleLbl="alignNode1" presStyleIdx="5" presStyleCnt="10">
        <dgm:presLayoutVars/>
      </dgm:prSet>
      <dgm:spPr/>
    </dgm:pt>
    <dgm:pt modelId="{9CF8B913-1D6B-4F00-AA9A-382C6F2080BD}" type="pres">
      <dgm:prSet presAssocID="{9A04F7F2-15A7-4812-ABEE-81BB2201B3CC}" presName="nodeText" presStyleLbl="bgAccFollowNode1" presStyleIdx="2" presStyleCnt="5">
        <dgm:presLayoutVars>
          <dgm:bulletEnabled val="1"/>
        </dgm:presLayoutVars>
      </dgm:prSet>
      <dgm:spPr/>
    </dgm:pt>
    <dgm:pt modelId="{2A815967-7DD4-4F02-946D-328303FA8FA4}" type="pres">
      <dgm:prSet presAssocID="{710B4F51-FA9D-429F-8760-7303BC878DD8}" presName="sibTrans" presStyleCnt="0"/>
      <dgm:spPr/>
    </dgm:pt>
    <dgm:pt modelId="{D68B50FC-9364-4DFA-9426-DB9FDB478DA9}" type="pres">
      <dgm:prSet presAssocID="{0C97AEBA-764B-4DA3-9832-67490924D2A7}" presName="compositeNode" presStyleCnt="0">
        <dgm:presLayoutVars>
          <dgm:bulletEnabled val="1"/>
        </dgm:presLayoutVars>
      </dgm:prSet>
      <dgm:spPr/>
    </dgm:pt>
    <dgm:pt modelId="{783A31F3-58D7-4394-B038-61C0E75DA64A}" type="pres">
      <dgm:prSet presAssocID="{0C97AEBA-764B-4DA3-9832-67490924D2A7}" presName="bgRect" presStyleLbl="bgAccFollowNode1" presStyleIdx="3" presStyleCnt="5"/>
      <dgm:spPr/>
    </dgm:pt>
    <dgm:pt modelId="{F41E5356-E8DA-413D-84F8-6524E112DBC6}" type="pres">
      <dgm:prSet presAssocID="{C88572AD-40DD-4852-A8AC-8FE0B9AEBEE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985131D-4BC8-4715-BDAD-3FF89838BBB1}" type="pres">
      <dgm:prSet presAssocID="{0C97AEBA-764B-4DA3-9832-67490924D2A7}" presName="bottomLine" presStyleLbl="alignNode1" presStyleIdx="7" presStyleCnt="10">
        <dgm:presLayoutVars/>
      </dgm:prSet>
      <dgm:spPr/>
    </dgm:pt>
    <dgm:pt modelId="{70C66317-C50B-48BD-A651-A1439803B651}" type="pres">
      <dgm:prSet presAssocID="{0C97AEBA-764B-4DA3-9832-67490924D2A7}" presName="nodeText" presStyleLbl="bgAccFollowNode1" presStyleIdx="3" presStyleCnt="5">
        <dgm:presLayoutVars>
          <dgm:bulletEnabled val="1"/>
        </dgm:presLayoutVars>
      </dgm:prSet>
      <dgm:spPr/>
    </dgm:pt>
    <dgm:pt modelId="{3ABA605C-8065-4E4B-AFC0-5F2B7DE7AA51}" type="pres">
      <dgm:prSet presAssocID="{C88572AD-40DD-4852-A8AC-8FE0B9AEBEEE}" presName="sibTrans" presStyleCnt="0"/>
      <dgm:spPr/>
    </dgm:pt>
    <dgm:pt modelId="{CAC605D9-291F-4646-BF59-4E8B3D420EED}" type="pres">
      <dgm:prSet presAssocID="{D37507FE-9244-4D4B-9260-DB9902A1D7A1}" presName="compositeNode" presStyleCnt="0">
        <dgm:presLayoutVars>
          <dgm:bulletEnabled val="1"/>
        </dgm:presLayoutVars>
      </dgm:prSet>
      <dgm:spPr/>
    </dgm:pt>
    <dgm:pt modelId="{9DD373C4-19E4-4C80-AEA2-3216EFC71306}" type="pres">
      <dgm:prSet presAssocID="{D37507FE-9244-4D4B-9260-DB9902A1D7A1}" presName="bgRect" presStyleLbl="bgAccFollowNode1" presStyleIdx="4" presStyleCnt="5"/>
      <dgm:spPr/>
    </dgm:pt>
    <dgm:pt modelId="{32FD6C13-C6ED-488A-8676-A677C0D188BF}" type="pres">
      <dgm:prSet presAssocID="{76BD63DC-8438-429F-9295-5575DB3AF6D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7870A1D-99C1-4C97-AE05-777A85D6B7E4}" type="pres">
      <dgm:prSet presAssocID="{D37507FE-9244-4D4B-9260-DB9902A1D7A1}" presName="bottomLine" presStyleLbl="alignNode1" presStyleIdx="9" presStyleCnt="10">
        <dgm:presLayoutVars/>
      </dgm:prSet>
      <dgm:spPr/>
    </dgm:pt>
    <dgm:pt modelId="{DB97C668-8172-4C07-9799-02237A4037AA}" type="pres">
      <dgm:prSet presAssocID="{D37507FE-9244-4D4B-9260-DB9902A1D7A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D09CC09-A8B3-4593-90F8-C71E646EF404}" srcId="{A8C7FE9A-A81E-4E89-ACF8-2A3DA0314F84}" destId="{2A86DFD9-1BC0-44DD-B653-97F616A567B0}" srcOrd="1" destOrd="0" parTransId="{CCACBD40-E92A-4CB7-9315-9C42E7A85715}" sibTransId="{2287F802-A215-4A46-9E03-552F45391F2B}"/>
    <dgm:cxn modelId="{726E0111-224B-4047-A903-EB7149D011B6}" type="presOf" srcId="{9957F0A8-AEB5-4B2D-9A21-ECE68A4AA6AE}" destId="{CA2D07F9-1894-4EDB-BE48-91D8045DB582}" srcOrd="0" destOrd="0" presId="urn:microsoft.com/office/officeart/2016/7/layout/BasicLinearProcessNumbered"/>
    <dgm:cxn modelId="{C1AD822A-ACAA-4DDD-8AEE-3AC9FF1BF116}" type="presOf" srcId="{710B4F51-FA9D-429F-8760-7303BC878DD8}" destId="{B6F91BC6-974F-4537-8A8D-571DB50EC842}" srcOrd="0" destOrd="0" presId="urn:microsoft.com/office/officeart/2016/7/layout/BasicLinearProcessNumbered"/>
    <dgm:cxn modelId="{9B31F62B-FB07-4A95-8B14-0C4AA01D4B0F}" type="presOf" srcId="{9A04F7F2-15A7-4812-ABEE-81BB2201B3CC}" destId="{9CF8B913-1D6B-4F00-AA9A-382C6F2080BD}" srcOrd="1" destOrd="0" presId="urn:microsoft.com/office/officeart/2016/7/layout/BasicLinearProcessNumbered"/>
    <dgm:cxn modelId="{4454182E-1693-450C-97CC-A20CC207982F}" type="presOf" srcId="{D37507FE-9244-4D4B-9260-DB9902A1D7A1}" destId="{DB97C668-8172-4C07-9799-02237A4037AA}" srcOrd="1" destOrd="0" presId="urn:microsoft.com/office/officeart/2016/7/layout/BasicLinearProcessNumbered"/>
    <dgm:cxn modelId="{0679B839-B2BE-4752-AB06-00B36BDB14C4}" type="presOf" srcId="{76BD63DC-8438-429F-9295-5575DB3AF6D7}" destId="{32FD6C13-C6ED-488A-8676-A677C0D188BF}" srcOrd="0" destOrd="0" presId="urn:microsoft.com/office/officeart/2016/7/layout/BasicLinearProcessNumbered"/>
    <dgm:cxn modelId="{92AB3C3F-96B9-4D4D-ADCE-81BB4C2948D5}" type="presOf" srcId="{832FB1F8-D760-4C0A-A94C-75B49BC424AE}" destId="{F1E108BF-80BD-4DC2-858B-3A9CF6505F68}" srcOrd="0" destOrd="0" presId="urn:microsoft.com/office/officeart/2016/7/layout/BasicLinearProcessNumbered"/>
    <dgm:cxn modelId="{B6090C60-0ED9-49AB-9AF0-C6820A724528}" srcId="{A8C7FE9A-A81E-4E89-ACF8-2A3DA0314F84}" destId="{D37507FE-9244-4D4B-9260-DB9902A1D7A1}" srcOrd="4" destOrd="0" parTransId="{9CFF0332-E26F-4F2F-BAE7-671E605DD763}" sibTransId="{76BD63DC-8438-429F-9295-5575DB3AF6D7}"/>
    <dgm:cxn modelId="{58630E62-E476-4676-A43F-2D7CD382D489}" type="presOf" srcId="{0C97AEBA-764B-4DA3-9832-67490924D2A7}" destId="{70C66317-C50B-48BD-A651-A1439803B651}" srcOrd="1" destOrd="0" presId="urn:microsoft.com/office/officeart/2016/7/layout/BasicLinearProcessNumbered"/>
    <dgm:cxn modelId="{2D968562-CA3E-4920-9B60-56D3D61E6142}" type="presOf" srcId="{9A04F7F2-15A7-4812-ABEE-81BB2201B3CC}" destId="{BC0A198C-E9D9-477E-8761-EF3E8B011DA5}" srcOrd="0" destOrd="0" presId="urn:microsoft.com/office/officeart/2016/7/layout/BasicLinearProcessNumbered"/>
    <dgm:cxn modelId="{3E858266-3430-41D8-AA3E-051308E025C5}" type="presOf" srcId="{C88572AD-40DD-4852-A8AC-8FE0B9AEBEEE}" destId="{F41E5356-E8DA-413D-84F8-6524E112DBC6}" srcOrd="0" destOrd="0" presId="urn:microsoft.com/office/officeart/2016/7/layout/BasicLinearProcessNumbered"/>
    <dgm:cxn modelId="{22A0036E-EC3D-4552-8B56-865970FA472D}" type="presOf" srcId="{9957F0A8-AEB5-4B2D-9A21-ECE68A4AA6AE}" destId="{DA4B07A3-BCB7-493E-BA80-AC6D00074C1F}" srcOrd="1" destOrd="0" presId="urn:microsoft.com/office/officeart/2016/7/layout/BasicLinearProcessNumbered"/>
    <dgm:cxn modelId="{9A5DA54F-C77A-4B8C-9AD2-5FF05669EF03}" type="presOf" srcId="{2287F802-A215-4A46-9E03-552F45391F2B}" destId="{B16C6AAB-78CD-4E1E-B755-D6F3627F591D}" srcOrd="0" destOrd="0" presId="urn:microsoft.com/office/officeart/2016/7/layout/BasicLinearProcessNumbered"/>
    <dgm:cxn modelId="{8C141A52-4F34-4ECF-8187-4AE6326E25EE}" srcId="{A8C7FE9A-A81E-4E89-ACF8-2A3DA0314F84}" destId="{9A04F7F2-15A7-4812-ABEE-81BB2201B3CC}" srcOrd="2" destOrd="0" parTransId="{DE446764-B4C0-4197-99B4-AB892003A889}" sibTransId="{710B4F51-FA9D-429F-8760-7303BC878DD8}"/>
    <dgm:cxn modelId="{CCD66F91-E8CD-4F1D-98A9-4F572759522A}" type="presOf" srcId="{A8C7FE9A-A81E-4E89-ACF8-2A3DA0314F84}" destId="{32E9E662-DB11-4860-8682-6BAA95DF338A}" srcOrd="0" destOrd="0" presId="urn:microsoft.com/office/officeart/2016/7/layout/BasicLinearProcessNumbered"/>
    <dgm:cxn modelId="{93CB3A95-6C14-4ACA-B93C-DAF2FFA15294}" type="presOf" srcId="{0C97AEBA-764B-4DA3-9832-67490924D2A7}" destId="{783A31F3-58D7-4394-B038-61C0E75DA64A}" srcOrd="0" destOrd="0" presId="urn:microsoft.com/office/officeart/2016/7/layout/BasicLinearProcessNumbered"/>
    <dgm:cxn modelId="{87606698-C055-428E-9BD0-B921751AA439}" type="presOf" srcId="{D37507FE-9244-4D4B-9260-DB9902A1D7A1}" destId="{9DD373C4-19E4-4C80-AEA2-3216EFC71306}" srcOrd="0" destOrd="0" presId="urn:microsoft.com/office/officeart/2016/7/layout/BasicLinearProcessNumbered"/>
    <dgm:cxn modelId="{D2296F9F-2605-48FC-B0D4-A2E70EF33729}" srcId="{A8C7FE9A-A81E-4E89-ACF8-2A3DA0314F84}" destId="{9957F0A8-AEB5-4B2D-9A21-ECE68A4AA6AE}" srcOrd="0" destOrd="0" parTransId="{D88B43E5-B22A-4AF8-837C-B6D9FB71DA8B}" sibTransId="{832FB1F8-D760-4C0A-A94C-75B49BC424AE}"/>
    <dgm:cxn modelId="{6DE374A7-F94C-4BC8-B4E8-67DDED4A528B}" srcId="{A8C7FE9A-A81E-4E89-ACF8-2A3DA0314F84}" destId="{0C97AEBA-764B-4DA3-9832-67490924D2A7}" srcOrd="3" destOrd="0" parTransId="{CCE78EF9-4166-427A-A2DD-98167BC4B146}" sibTransId="{C88572AD-40DD-4852-A8AC-8FE0B9AEBEEE}"/>
    <dgm:cxn modelId="{4B5287C8-47E0-4BFE-AC43-6E2AF534C869}" type="presOf" srcId="{2A86DFD9-1BC0-44DD-B653-97F616A567B0}" destId="{178E567A-A2BD-4E9B-B455-9280C42D71E7}" srcOrd="0" destOrd="0" presId="urn:microsoft.com/office/officeart/2016/7/layout/BasicLinearProcessNumbered"/>
    <dgm:cxn modelId="{C30197E9-1204-4563-A525-40B217A491AF}" type="presOf" srcId="{2A86DFD9-1BC0-44DD-B653-97F616A567B0}" destId="{9EF5A4CA-D85A-4F8F-AB51-D5BC757D63E2}" srcOrd="1" destOrd="0" presId="urn:microsoft.com/office/officeart/2016/7/layout/BasicLinearProcessNumbered"/>
    <dgm:cxn modelId="{0839661A-8CA0-466D-BB1F-9FE71E2394D8}" type="presParOf" srcId="{32E9E662-DB11-4860-8682-6BAA95DF338A}" destId="{66108128-DAB4-461A-9EFD-BE4985468F6F}" srcOrd="0" destOrd="0" presId="urn:microsoft.com/office/officeart/2016/7/layout/BasicLinearProcessNumbered"/>
    <dgm:cxn modelId="{C9014A88-7D64-4605-8EA4-02E247F2BBA4}" type="presParOf" srcId="{66108128-DAB4-461A-9EFD-BE4985468F6F}" destId="{CA2D07F9-1894-4EDB-BE48-91D8045DB582}" srcOrd="0" destOrd="0" presId="urn:microsoft.com/office/officeart/2016/7/layout/BasicLinearProcessNumbered"/>
    <dgm:cxn modelId="{A64D39A1-9523-4EB4-9473-8397E09D7BD5}" type="presParOf" srcId="{66108128-DAB4-461A-9EFD-BE4985468F6F}" destId="{F1E108BF-80BD-4DC2-858B-3A9CF6505F68}" srcOrd="1" destOrd="0" presId="urn:microsoft.com/office/officeart/2016/7/layout/BasicLinearProcessNumbered"/>
    <dgm:cxn modelId="{D8F0D9F3-00F4-4240-BB03-E9DAEE279C64}" type="presParOf" srcId="{66108128-DAB4-461A-9EFD-BE4985468F6F}" destId="{0B2F6EFC-408D-4628-B1EA-4D30C6CDCB4C}" srcOrd="2" destOrd="0" presId="urn:microsoft.com/office/officeart/2016/7/layout/BasicLinearProcessNumbered"/>
    <dgm:cxn modelId="{07205833-A65D-4710-B1F0-C4231CCB00C3}" type="presParOf" srcId="{66108128-DAB4-461A-9EFD-BE4985468F6F}" destId="{DA4B07A3-BCB7-493E-BA80-AC6D00074C1F}" srcOrd="3" destOrd="0" presId="urn:microsoft.com/office/officeart/2016/7/layout/BasicLinearProcessNumbered"/>
    <dgm:cxn modelId="{61B6F34F-CC38-4D56-8F62-6A647568F29E}" type="presParOf" srcId="{32E9E662-DB11-4860-8682-6BAA95DF338A}" destId="{8501D8C6-F847-4306-A0A1-CCD04B10B709}" srcOrd="1" destOrd="0" presId="urn:microsoft.com/office/officeart/2016/7/layout/BasicLinearProcessNumbered"/>
    <dgm:cxn modelId="{EDB8A3CA-CED5-4D86-90E0-0F40BE18931D}" type="presParOf" srcId="{32E9E662-DB11-4860-8682-6BAA95DF338A}" destId="{F104B17E-53C7-4377-9DF2-3649DA4DC051}" srcOrd="2" destOrd="0" presId="urn:microsoft.com/office/officeart/2016/7/layout/BasicLinearProcessNumbered"/>
    <dgm:cxn modelId="{7E876068-86EF-437D-B7C9-B4953D1FF92B}" type="presParOf" srcId="{F104B17E-53C7-4377-9DF2-3649DA4DC051}" destId="{178E567A-A2BD-4E9B-B455-9280C42D71E7}" srcOrd="0" destOrd="0" presId="urn:microsoft.com/office/officeart/2016/7/layout/BasicLinearProcessNumbered"/>
    <dgm:cxn modelId="{2BBB6CD5-9CDB-4028-8FF3-A3A563921CDA}" type="presParOf" srcId="{F104B17E-53C7-4377-9DF2-3649DA4DC051}" destId="{B16C6AAB-78CD-4E1E-B755-D6F3627F591D}" srcOrd="1" destOrd="0" presId="urn:microsoft.com/office/officeart/2016/7/layout/BasicLinearProcessNumbered"/>
    <dgm:cxn modelId="{D11B7ED1-4F69-440E-80DE-81A657641662}" type="presParOf" srcId="{F104B17E-53C7-4377-9DF2-3649DA4DC051}" destId="{899A80E1-DDB6-4F3C-A054-147CA51114C6}" srcOrd="2" destOrd="0" presId="urn:microsoft.com/office/officeart/2016/7/layout/BasicLinearProcessNumbered"/>
    <dgm:cxn modelId="{8E758EA3-2F18-4F4B-920B-19158BA39440}" type="presParOf" srcId="{F104B17E-53C7-4377-9DF2-3649DA4DC051}" destId="{9EF5A4CA-D85A-4F8F-AB51-D5BC757D63E2}" srcOrd="3" destOrd="0" presId="urn:microsoft.com/office/officeart/2016/7/layout/BasicLinearProcessNumbered"/>
    <dgm:cxn modelId="{877E3DE1-C85B-438E-80AA-5FED1DDC3A04}" type="presParOf" srcId="{32E9E662-DB11-4860-8682-6BAA95DF338A}" destId="{AAC47885-C0C1-4406-A6FC-2A73E33FF253}" srcOrd="3" destOrd="0" presId="urn:microsoft.com/office/officeart/2016/7/layout/BasicLinearProcessNumbered"/>
    <dgm:cxn modelId="{7D4E738D-FFF2-44F1-9305-CB1A5FFD5EE0}" type="presParOf" srcId="{32E9E662-DB11-4860-8682-6BAA95DF338A}" destId="{DCC6B415-7138-426E-8739-2E725279A968}" srcOrd="4" destOrd="0" presId="urn:microsoft.com/office/officeart/2016/7/layout/BasicLinearProcessNumbered"/>
    <dgm:cxn modelId="{0F1FEAE2-730E-4012-B00C-629691CBD63A}" type="presParOf" srcId="{DCC6B415-7138-426E-8739-2E725279A968}" destId="{BC0A198C-E9D9-477E-8761-EF3E8B011DA5}" srcOrd="0" destOrd="0" presId="urn:microsoft.com/office/officeart/2016/7/layout/BasicLinearProcessNumbered"/>
    <dgm:cxn modelId="{E7DD13F8-D449-444D-86C1-88322EFCA347}" type="presParOf" srcId="{DCC6B415-7138-426E-8739-2E725279A968}" destId="{B6F91BC6-974F-4537-8A8D-571DB50EC842}" srcOrd="1" destOrd="0" presId="urn:microsoft.com/office/officeart/2016/7/layout/BasicLinearProcessNumbered"/>
    <dgm:cxn modelId="{CB4B540A-CEEC-4D7D-B992-C9616462BF34}" type="presParOf" srcId="{DCC6B415-7138-426E-8739-2E725279A968}" destId="{EC5692D2-57B3-4EE2-B5E9-E4E8E011FF20}" srcOrd="2" destOrd="0" presId="urn:microsoft.com/office/officeart/2016/7/layout/BasicLinearProcessNumbered"/>
    <dgm:cxn modelId="{947C6E71-6A2E-4531-817F-A484AB050C27}" type="presParOf" srcId="{DCC6B415-7138-426E-8739-2E725279A968}" destId="{9CF8B913-1D6B-4F00-AA9A-382C6F2080BD}" srcOrd="3" destOrd="0" presId="urn:microsoft.com/office/officeart/2016/7/layout/BasicLinearProcessNumbered"/>
    <dgm:cxn modelId="{E34EB282-C0A6-403B-A209-2097A932D308}" type="presParOf" srcId="{32E9E662-DB11-4860-8682-6BAA95DF338A}" destId="{2A815967-7DD4-4F02-946D-328303FA8FA4}" srcOrd="5" destOrd="0" presId="urn:microsoft.com/office/officeart/2016/7/layout/BasicLinearProcessNumbered"/>
    <dgm:cxn modelId="{0A7B9F10-710C-422A-A097-259724565ED2}" type="presParOf" srcId="{32E9E662-DB11-4860-8682-6BAA95DF338A}" destId="{D68B50FC-9364-4DFA-9426-DB9FDB478DA9}" srcOrd="6" destOrd="0" presId="urn:microsoft.com/office/officeart/2016/7/layout/BasicLinearProcessNumbered"/>
    <dgm:cxn modelId="{910A2C6F-754B-42EB-98C0-315C9D9EDD29}" type="presParOf" srcId="{D68B50FC-9364-4DFA-9426-DB9FDB478DA9}" destId="{783A31F3-58D7-4394-B038-61C0E75DA64A}" srcOrd="0" destOrd="0" presId="urn:microsoft.com/office/officeart/2016/7/layout/BasicLinearProcessNumbered"/>
    <dgm:cxn modelId="{29663D35-298E-4C97-993D-967492C87FFA}" type="presParOf" srcId="{D68B50FC-9364-4DFA-9426-DB9FDB478DA9}" destId="{F41E5356-E8DA-413D-84F8-6524E112DBC6}" srcOrd="1" destOrd="0" presId="urn:microsoft.com/office/officeart/2016/7/layout/BasicLinearProcessNumbered"/>
    <dgm:cxn modelId="{AADB4D0E-A4F2-4F96-81E8-A729CE66A68B}" type="presParOf" srcId="{D68B50FC-9364-4DFA-9426-DB9FDB478DA9}" destId="{9985131D-4BC8-4715-BDAD-3FF89838BBB1}" srcOrd="2" destOrd="0" presId="urn:microsoft.com/office/officeart/2016/7/layout/BasicLinearProcessNumbered"/>
    <dgm:cxn modelId="{7611CDF0-CF89-4D60-B8DE-C30758439F36}" type="presParOf" srcId="{D68B50FC-9364-4DFA-9426-DB9FDB478DA9}" destId="{70C66317-C50B-48BD-A651-A1439803B651}" srcOrd="3" destOrd="0" presId="urn:microsoft.com/office/officeart/2016/7/layout/BasicLinearProcessNumbered"/>
    <dgm:cxn modelId="{7D9786B0-9D30-425C-B14D-F14B364F331D}" type="presParOf" srcId="{32E9E662-DB11-4860-8682-6BAA95DF338A}" destId="{3ABA605C-8065-4E4B-AFC0-5F2B7DE7AA51}" srcOrd="7" destOrd="0" presId="urn:microsoft.com/office/officeart/2016/7/layout/BasicLinearProcessNumbered"/>
    <dgm:cxn modelId="{2DCAC3F4-3149-410A-9199-A55530DC6935}" type="presParOf" srcId="{32E9E662-DB11-4860-8682-6BAA95DF338A}" destId="{CAC605D9-291F-4646-BF59-4E8B3D420EED}" srcOrd="8" destOrd="0" presId="urn:microsoft.com/office/officeart/2016/7/layout/BasicLinearProcessNumbered"/>
    <dgm:cxn modelId="{2789EB7C-9805-476A-9A93-AF032EB887BC}" type="presParOf" srcId="{CAC605D9-291F-4646-BF59-4E8B3D420EED}" destId="{9DD373C4-19E4-4C80-AEA2-3216EFC71306}" srcOrd="0" destOrd="0" presId="urn:microsoft.com/office/officeart/2016/7/layout/BasicLinearProcessNumbered"/>
    <dgm:cxn modelId="{8CB843CF-C7B3-489A-B5C1-C0DD54B4FACF}" type="presParOf" srcId="{CAC605D9-291F-4646-BF59-4E8B3D420EED}" destId="{32FD6C13-C6ED-488A-8676-A677C0D188BF}" srcOrd="1" destOrd="0" presId="urn:microsoft.com/office/officeart/2016/7/layout/BasicLinearProcessNumbered"/>
    <dgm:cxn modelId="{6B127BFF-77D9-426C-9C7C-8A99BCB37C91}" type="presParOf" srcId="{CAC605D9-291F-4646-BF59-4E8B3D420EED}" destId="{D7870A1D-99C1-4C97-AE05-777A85D6B7E4}" srcOrd="2" destOrd="0" presId="urn:microsoft.com/office/officeart/2016/7/layout/BasicLinearProcessNumbered"/>
    <dgm:cxn modelId="{250B9A12-D2B4-4F98-B7D3-8DD9195B2CCE}" type="presParOf" srcId="{CAC605D9-291F-4646-BF59-4E8B3D420EED}" destId="{DB97C668-8172-4C07-9799-02237A4037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07E9D-F2EA-497D-8AB0-B955D08FFB4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95D54C0-FAF3-4C8F-8CAA-58C622F85247}">
      <dgm:prSet/>
      <dgm:spPr/>
      <dgm:t>
        <a:bodyPr/>
        <a:lstStyle/>
        <a:p>
          <a:r>
            <a:rPr lang="es-MX"/>
            <a:t>Los permisos de acceso al sistema podrán ser cambiados solamente por el administrador (para los empleados). </a:t>
          </a:r>
          <a:endParaRPr lang="en-US"/>
        </a:p>
      </dgm:t>
    </dgm:pt>
    <dgm:pt modelId="{12DA373D-BD62-47A6-9CBB-E64BA6618C2B}" type="parTrans" cxnId="{043B07C8-9DAE-43FD-8E8C-FBD931B51775}">
      <dgm:prSet/>
      <dgm:spPr/>
      <dgm:t>
        <a:bodyPr/>
        <a:lstStyle/>
        <a:p>
          <a:endParaRPr lang="en-US"/>
        </a:p>
      </dgm:t>
    </dgm:pt>
    <dgm:pt modelId="{9BB62817-E0CF-44F4-8EA1-6D1E131019AF}" type="sibTrans" cxnId="{043B07C8-9DAE-43FD-8E8C-FBD931B51775}">
      <dgm:prSet/>
      <dgm:spPr/>
      <dgm:t>
        <a:bodyPr/>
        <a:lstStyle/>
        <a:p>
          <a:endParaRPr lang="en-US"/>
        </a:p>
      </dgm:t>
    </dgm:pt>
    <dgm:pt modelId="{65AED790-8AAA-4A39-B572-3F5DA67228EE}">
      <dgm:prSet/>
      <dgm:spPr/>
      <dgm:t>
        <a:bodyPr/>
        <a:lstStyle/>
        <a:p>
          <a:r>
            <a:rPr lang="es-MX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dirty="0"/>
        </a:p>
      </dgm:t>
    </dgm:pt>
    <dgm:pt modelId="{A4BBE316-0553-4237-90DB-5ACD13D024C3}" type="parTrans" cxnId="{A0DC0621-89EB-45B4-93AB-2CC6B792E959}">
      <dgm:prSet/>
      <dgm:spPr/>
      <dgm:t>
        <a:bodyPr/>
        <a:lstStyle/>
        <a:p>
          <a:endParaRPr lang="en-US"/>
        </a:p>
      </dgm:t>
    </dgm:pt>
    <dgm:pt modelId="{0F66AB42-410A-4FA1-BDBD-7DF7240FA6DA}" type="sibTrans" cxnId="{A0DC0621-89EB-45B4-93AB-2CC6B792E959}">
      <dgm:prSet/>
      <dgm:spPr/>
      <dgm:t>
        <a:bodyPr/>
        <a:lstStyle/>
        <a:p>
          <a:endParaRPr lang="en-US"/>
        </a:p>
      </dgm:t>
    </dgm:pt>
    <dgm:pt modelId="{9AE9109D-F054-4A12-BD46-309B5532597C}">
      <dgm:prSet/>
      <dgm:spPr/>
      <dgm:t>
        <a:bodyPr/>
        <a:lstStyle/>
        <a:p>
          <a:r>
            <a:rPr lang="es-MX" dirty="0"/>
            <a:t>El sistema podrá validar que las matrículas no sean iguales. </a:t>
          </a:r>
          <a:endParaRPr lang="en-US" dirty="0"/>
        </a:p>
      </dgm:t>
    </dgm:pt>
    <dgm:pt modelId="{3D14E06F-B417-42B2-B4B3-67E83F0D7B4E}" type="parTrans" cxnId="{DF0F36EA-06D2-4724-A487-1CE7D4C76417}">
      <dgm:prSet/>
      <dgm:spPr/>
      <dgm:t>
        <a:bodyPr/>
        <a:lstStyle/>
        <a:p>
          <a:endParaRPr lang="en-US"/>
        </a:p>
      </dgm:t>
    </dgm:pt>
    <dgm:pt modelId="{FE3685C5-09CC-48D3-BCF7-34BCE5D33536}" type="sibTrans" cxnId="{DF0F36EA-06D2-4724-A487-1CE7D4C76417}">
      <dgm:prSet/>
      <dgm:spPr/>
      <dgm:t>
        <a:bodyPr/>
        <a:lstStyle/>
        <a:p>
          <a:endParaRPr lang="en-US"/>
        </a:p>
      </dgm:t>
    </dgm:pt>
    <dgm:pt modelId="{A3B8A0F7-D7FD-4181-918B-AAC2D524CA72}">
      <dgm:prSet/>
      <dgm:spPr/>
      <dgm:t>
        <a:bodyPr/>
        <a:lstStyle/>
        <a:p>
          <a:r>
            <a:rPr lang="es-MX" dirty="0"/>
            <a:t>Al ser la primera vez que el empleado ingrese al sistema, este le pide el cambiar su contraseña para mayor seguridad.</a:t>
          </a:r>
          <a:endParaRPr lang="en-US" dirty="0"/>
        </a:p>
      </dgm:t>
    </dgm:pt>
    <dgm:pt modelId="{3E15D949-6059-4F1F-8602-5682AB3D9A68}" type="parTrans" cxnId="{ED384DC7-FAA2-4E5A-9742-D21C822B7C1E}">
      <dgm:prSet/>
      <dgm:spPr/>
      <dgm:t>
        <a:bodyPr/>
        <a:lstStyle/>
        <a:p>
          <a:endParaRPr lang="en-US"/>
        </a:p>
      </dgm:t>
    </dgm:pt>
    <dgm:pt modelId="{126FD0CC-8FB4-4DDB-A7FC-F2CA40770191}" type="sibTrans" cxnId="{ED384DC7-FAA2-4E5A-9742-D21C822B7C1E}">
      <dgm:prSet/>
      <dgm:spPr/>
      <dgm:t>
        <a:bodyPr/>
        <a:lstStyle/>
        <a:p>
          <a:endParaRPr lang="en-US"/>
        </a:p>
      </dgm:t>
    </dgm:pt>
    <dgm:pt modelId="{233E386F-5774-44B0-B29A-67228DF6AE79}" type="pres">
      <dgm:prSet presAssocID="{2BB07E9D-F2EA-497D-8AB0-B955D08FFB4F}" presName="linear" presStyleCnt="0">
        <dgm:presLayoutVars>
          <dgm:animLvl val="lvl"/>
          <dgm:resizeHandles val="exact"/>
        </dgm:presLayoutVars>
      </dgm:prSet>
      <dgm:spPr/>
    </dgm:pt>
    <dgm:pt modelId="{CAA04794-8C31-4647-ADA0-CAD739A948CB}" type="pres">
      <dgm:prSet presAssocID="{A95D54C0-FAF3-4C8F-8CAA-58C622F852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572E49-4C59-4E58-B537-72127359A2EE}" type="pres">
      <dgm:prSet presAssocID="{9BB62817-E0CF-44F4-8EA1-6D1E131019AF}" presName="spacer" presStyleCnt="0"/>
      <dgm:spPr/>
    </dgm:pt>
    <dgm:pt modelId="{9A5B382E-31AA-4A15-982E-F72A73861F23}" type="pres">
      <dgm:prSet presAssocID="{65AED790-8AAA-4A39-B572-3F5DA67228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B8412A-AD99-45DA-8C23-E0C0B846BAFD}" type="pres">
      <dgm:prSet presAssocID="{0F66AB42-410A-4FA1-BDBD-7DF7240FA6DA}" presName="spacer" presStyleCnt="0"/>
      <dgm:spPr/>
    </dgm:pt>
    <dgm:pt modelId="{86302BC7-053C-49B4-AD43-CF0E0B69A72F}" type="pres">
      <dgm:prSet presAssocID="{9AE9109D-F054-4A12-BD46-309B553259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72B81-6C32-46E5-B6E3-29BE5279A79B}" type="pres">
      <dgm:prSet presAssocID="{FE3685C5-09CC-48D3-BCF7-34BCE5D33536}" presName="spacer" presStyleCnt="0"/>
      <dgm:spPr/>
    </dgm:pt>
    <dgm:pt modelId="{21ED26C3-4B53-47DD-909C-DBB32DAEE4E9}" type="pres">
      <dgm:prSet presAssocID="{A3B8A0F7-D7FD-4181-918B-AAC2D524C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EBB70F-66DD-4B07-AC01-DE3629A1288A}" type="presOf" srcId="{65AED790-8AAA-4A39-B572-3F5DA67228EE}" destId="{9A5B382E-31AA-4A15-982E-F72A73861F23}" srcOrd="0" destOrd="0" presId="urn:microsoft.com/office/officeart/2005/8/layout/vList2"/>
    <dgm:cxn modelId="{99F4BA1E-7222-4A06-8652-562705EBB96A}" type="presOf" srcId="{A95D54C0-FAF3-4C8F-8CAA-58C622F85247}" destId="{CAA04794-8C31-4647-ADA0-CAD739A948CB}" srcOrd="0" destOrd="0" presId="urn:microsoft.com/office/officeart/2005/8/layout/vList2"/>
    <dgm:cxn modelId="{A0DC0621-89EB-45B4-93AB-2CC6B792E959}" srcId="{2BB07E9D-F2EA-497D-8AB0-B955D08FFB4F}" destId="{65AED790-8AAA-4A39-B572-3F5DA67228EE}" srcOrd="1" destOrd="0" parTransId="{A4BBE316-0553-4237-90DB-5ACD13D024C3}" sibTransId="{0F66AB42-410A-4FA1-BDBD-7DF7240FA6DA}"/>
    <dgm:cxn modelId="{1B20756E-EACE-4466-84E8-C060A0D99C2B}" type="presOf" srcId="{2BB07E9D-F2EA-497D-8AB0-B955D08FFB4F}" destId="{233E386F-5774-44B0-B29A-67228DF6AE79}" srcOrd="0" destOrd="0" presId="urn:microsoft.com/office/officeart/2005/8/layout/vList2"/>
    <dgm:cxn modelId="{D5921E58-339D-4B27-92D2-B6F601B792BB}" type="presOf" srcId="{9AE9109D-F054-4A12-BD46-309B5532597C}" destId="{86302BC7-053C-49B4-AD43-CF0E0B69A72F}" srcOrd="0" destOrd="0" presId="urn:microsoft.com/office/officeart/2005/8/layout/vList2"/>
    <dgm:cxn modelId="{ED384DC7-FAA2-4E5A-9742-D21C822B7C1E}" srcId="{2BB07E9D-F2EA-497D-8AB0-B955D08FFB4F}" destId="{A3B8A0F7-D7FD-4181-918B-AAC2D524CA72}" srcOrd="3" destOrd="0" parTransId="{3E15D949-6059-4F1F-8602-5682AB3D9A68}" sibTransId="{126FD0CC-8FB4-4DDB-A7FC-F2CA40770191}"/>
    <dgm:cxn modelId="{043B07C8-9DAE-43FD-8E8C-FBD931B51775}" srcId="{2BB07E9D-F2EA-497D-8AB0-B955D08FFB4F}" destId="{A95D54C0-FAF3-4C8F-8CAA-58C622F85247}" srcOrd="0" destOrd="0" parTransId="{12DA373D-BD62-47A6-9CBB-E64BA6618C2B}" sibTransId="{9BB62817-E0CF-44F4-8EA1-6D1E131019AF}"/>
    <dgm:cxn modelId="{A5CF1CD4-FC75-494A-9E66-AAAC67DF296F}" type="presOf" srcId="{A3B8A0F7-D7FD-4181-918B-AAC2D524CA72}" destId="{21ED26C3-4B53-47DD-909C-DBB32DAEE4E9}" srcOrd="0" destOrd="0" presId="urn:microsoft.com/office/officeart/2005/8/layout/vList2"/>
    <dgm:cxn modelId="{DF0F36EA-06D2-4724-A487-1CE7D4C76417}" srcId="{2BB07E9D-F2EA-497D-8AB0-B955D08FFB4F}" destId="{9AE9109D-F054-4A12-BD46-309B5532597C}" srcOrd="2" destOrd="0" parTransId="{3D14E06F-B417-42B2-B4B3-67E83F0D7B4E}" sibTransId="{FE3685C5-09CC-48D3-BCF7-34BCE5D33536}"/>
    <dgm:cxn modelId="{CF01D810-B7EF-45E3-8284-A2A785D56EF8}" type="presParOf" srcId="{233E386F-5774-44B0-B29A-67228DF6AE79}" destId="{CAA04794-8C31-4647-ADA0-CAD739A948CB}" srcOrd="0" destOrd="0" presId="urn:microsoft.com/office/officeart/2005/8/layout/vList2"/>
    <dgm:cxn modelId="{780A6890-1AA9-42B1-80C3-67CD524D53A0}" type="presParOf" srcId="{233E386F-5774-44B0-B29A-67228DF6AE79}" destId="{71572E49-4C59-4E58-B537-72127359A2EE}" srcOrd="1" destOrd="0" presId="urn:microsoft.com/office/officeart/2005/8/layout/vList2"/>
    <dgm:cxn modelId="{4BB29908-5987-44A7-BF3C-4154DEF697E7}" type="presParOf" srcId="{233E386F-5774-44B0-B29A-67228DF6AE79}" destId="{9A5B382E-31AA-4A15-982E-F72A73861F23}" srcOrd="2" destOrd="0" presId="urn:microsoft.com/office/officeart/2005/8/layout/vList2"/>
    <dgm:cxn modelId="{94588A58-C84C-4B95-9EAC-8B86DA5140A9}" type="presParOf" srcId="{233E386F-5774-44B0-B29A-67228DF6AE79}" destId="{B8B8412A-AD99-45DA-8C23-E0C0B846BAFD}" srcOrd="3" destOrd="0" presId="urn:microsoft.com/office/officeart/2005/8/layout/vList2"/>
    <dgm:cxn modelId="{3348DFC4-CC07-49DA-8503-6D57D803859A}" type="presParOf" srcId="{233E386F-5774-44B0-B29A-67228DF6AE79}" destId="{86302BC7-053C-49B4-AD43-CF0E0B69A72F}" srcOrd="4" destOrd="0" presId="urn:microsoft.com/office/officeart/2005/8/layout/vList2"/>
    <dgm:cxn modelId="{F47FB050-8F6C-4AC8-A486-4DC05BEC1520}" type="presParOf" srcId="{233E386F-5774-44B0-B29A-67228DF6AE79}" destId="{89272B81-6C32-46E5-B6E3-29BE5279A79B}" srcOrd="5" destOrd="0" presId="urn:microsoft.com/office/officeart/2005/8/layout/vList2"/>
    <dgm:cxn modelId="{64D327C5-AD3D-4378-8AE1-BB5B33895BBE}" type="presParOf" srcId="{233E386F-5774-44B0-B29A-67228DF6AE79}" destId="{21ED26C3-4B53-47DD-909C-DBB32DAEE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07F9-1894-4EDB-BE48-91D8045DB582}">
      <dsp:nvSpPr>
        <dsp:cNvPr id="0" name=""/>
        <dsp:cNvSpPr/>
      </dsp:nvSpPr>
      <dsp:spPr>
        <a:xfrm>
          <a:off x="368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empleado: agregar, eliminar, ver avances y modificar.</a:t>
          </a:r>
          <a:endParaRPr lang="en-US" sz="1500" kern="1200" dirty="0"/>
        </a:p>
      </dsp:txBody>
      <dsp:txXfrm>
        <a:off x="3686" y="1386700"/>
        <a:ext cx="1996143" cy="1676760"/>
      </dsp:txXfrm>
    </dsp:sp>
    <dsp:sp modelId="{F1E108BF-80BD-4DC2-858B-3A9CF6505F68}">
      <dsp:nvSpPr>
        <dsp:cNvPr id="0" name=""/>
        <dsp:cNvSpPr/>
      </dsp:nvSpPr>
      <dsp:spPr>
        <a:xfrm>
          <a:off x="582568" y="604212"/>
          <a:ext cx="838380" cy="8383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5346" y="726990"/>
        <a:ext cx="592824" cy="592824"/>
      </dsp:txXfrm>
    </dsp:sp>
    <dsp:sp modelId="{0B2F6EFC-408D-4628-B1EA-4D30C6CDCB4C}">
      <dsp:nvSpPr>
        <dsp:cNvPr id="0" name=""/>
        <dsp:cNvSpPr/>
      </dsp:nvSpPr>
      <dsp:spPr>
        <a:xfrm>
          <a:off x="3686" y="3119280"/>
          <a:ext cx="1996143" cy="72"/>
        </a:xfrm>
        <a:prstGeom prst="rect">
          <a:avLst/>
        </a:prstGeom>
        <a:solidFill>
          <a:schemeClr val="accent5">
            <a:hueOff val="1242035"/>
            <a:satOff val="-1070"/>
            <a:lumOff val="1416"/>
            <a:alphaOff val="0"/>
          </a:schemeClr>
        </a:solidFill>
        <a:ln w="10795" cap="flat" cmpd="sng" algn="ctr">
          <a:solidFill>
            <a:schemeClr val="accent5">
              <a:hueOff val="1242035"/>
              <a:satOff val="-1070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567A-A2BD-4E9B-B455-9280C42D71E7}">
      <dsp:nvSpPr>
        <dsp:cNvPr id="0" name=""/>
        <dsp:cNvSpPr/>
      </dsp:nvSpPr>
      <dsp:spPr>
        <a:xfrm>
          <a:off x="2199444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2891841"/>
            <a:satOff val="5001"/>
            <a:lumOff val="618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2891841"/>
              <a:satOff val="5001"/>
              <a:lumOff val="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199444" y="1386700"/>
        <a:ext cx="1996143" cy="1676760"/>
      </dsp:txXfrm>
    </dsp:sp>
    <dsp:sp modelId="{B16C6AAB-78CD-4E1E-B755-D6F3627F591D}">
      <dsp:nvSpPr>
        <dsp:cNvPr id="0" name=""/>
        <dsp:cNvSpPr/>
      </dsp:nvSpPr>
      <dsp:spPr>
        <a:xfrm>
          <a:off x="2778325" y="604212"/>
          <a:ext cx="838380" cy="838380"/>
        </a:xfrm>
        <a:prstGeom prst="ellipse">
          <a:avLst/>
        </a:prstGeom>
        <a:solidFill>
          <a:schemeClr val="accent5">
            <a:hueOff val="2484071"/>
            <a:satOff val="-2141"/>
            <a:lumOff val="2832"/>
            <a:alphaOff val="0"/>
          </a:schemeClr>
        </a:solidFill>
        <a:ln w="10795" cap="flat" cmpd="sng" algn="ctr">
          <a:solidFill>
            <a:schemeClr val="accent5">
              <a:hueOff val="2484071"/>
              <a:satOff val="-2141"/>
              <a:lumOff val="2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01103" y="726990"/>
        <a:ext cx="592824" cy="592824"/>
      </dsp:txXfrm>
    </dsp:sp>
    <dsp:sp modelId="{899A80E1-DDB6-4F3C-A054-147CA51114C6}">
      <dsp:nvSpPr>
        <dsp:cNvPr id="0" name=""/>
        <dsp:cNvSpPr/>
      </dsp:nvSpPr>
      <dsp:spPr>
        <a:xfrm>
          <a:off x="2199444" y="3119280"/>
          <a:ext cx="1996143" cy="72"/>
        </a:xfrm>
        <a:prstGeom prst="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accent5">
              <a:hueOff val="3726106"/>
              <a:satOff val="-3211"/>
              <a:lumOff val="4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A198C-E9D9-477E-8761-EF3E8B011DA5}">
      <dsp:nvSpPr>
        <dsp:cNvPr id="0" name=""/>
        <dsp:cNvSpPr/>
      </dsp:nvSpPr>
      <dsp:spPr>
        <a:xfrm>
          <a:off x="4395201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5783681"/>
            <a:satOff val="10001"/>
            <a:lumOff val="1236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5783681"/>
              <a:satOff val="10001"/>
              <a:lumOff val="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los documentos: agregar, eliminar y modificar.</a:t>
          </a:r>
          <a:endParaRPr lang="en-US" sz="1500" kern="1200" dirty="0"/>
        </a:p>
      </dsp:txBody>
      <dsp:txXfrm>
        <a:off x="4395201" y="1386700"/>
        <a:ext cx="1996143" cy="1676760"/>
      </dsp:txXfrm>
    </dsp:sp>
    <dsp:sp modelId="{B6F91BC6-974F-4537-8A8D-571DB50EC842}">
      <dsp:nvSpPr>
        <dsp:cNvPr id="0" name=""/>
        <dsp:cNvSpPr/>
      </dsp:nvSpPr>
      <dsp:spPr>
        <a:xfrm>
          <a:off x="4974082" y="604212"/>
          <a:ext cx="838380" cy="838380"/>
        </a:xfrm>
        <a:prstGeom prst="ellipse">
          <a:avLst/>
        </a:prstGeom>
        <a:solidFill>
          <a:schemeClr val="accent5">
            <a:hueOff val="4968142"/>
            <a:satOff val="-4282"/>
            <a:lumOff val="5665"/>
            <a:alphaOff val="0"/>
          </a:schemeClr>
        </a:solidFill>
        <a:ln w="10795" cap="flat" cmpd="sng" algn="ctr">
          <a:solidFill>
            <a:schemeClr val="accent5">
              <a:hueOff val="4968142"/>
              <a:satOff val="-4282"/>
              <a:lumOff val="56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96860" y="726990"/>
        <a:ext cx="592824" cy="592824"/>
      </dsp:txXfrm>
    </dsp:sp>
    <dsp:sp modelId="{EC5692D2-57B3-4EE2-B5E9-E4E8E011FF20}">
      <dsp:nvSpPr>
        <dsp:cNvPr id="0" name=""/>
        <dsp:cNvSpPr/>
      </dsp:nvSpPr>
      <dsp:spPr>
        <a:xfrm>
          <a:off x="4395201" y="3119280"/>
          <a:ext cx="1996143" cy="72"/>
        </a:xfrm>
        <a:prstGeom prst="rect">
          <a:avLst/>
        </a:prstGeom>
        <a:solidFill>
          <a:schemeClr val="accent5">
            <a:hueOff val="6210178"/>
            <a:satOff val="-5352"/>
            <a:lumOff val="7081"/>
            <a:alphaOff val="0"/>
          </a:schemeClr>
        </a:solidFill>
        <a:ln w="10795" cap="flat" cmpd="sng" algn="ctr">
          <a:solidFill>
            <a:schemeClr val="accent5">
              <a:hueOff val="6210178"/>
              <a:satOff val="-5352"/>
              <a:lumOff val="7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31F3-58D7-4394-B038-61C0E75DA64A}">
      <dsp:nvSpPr>
        <dsp:cNvPr id="0" name=""/>
        <dsp:cNvSpPr/>
      </dsp:nvSpPr>
      <dsp:spPr>
        <a:xfrm>
          <a:off x="6590958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8675522"/>
            <a:satOff val="15002"/>
            <a:lumOff val="1855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8675522"/>
              <a:satOff val="15002"/>
              <a:lumOff val="1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su perfil: modificar sus datos y  su contraseña.</a:t>
          </a:r>
          <a:endParaRPr lang="en-US" sz="1500" kern="1200" dirty="0"/>
        </a:p>
      </dsp:txBody>
      <dsp:txXfrm>
        <a:off x="6590958" y="1386700"/>
        <a:ext cx="1996143" cy="1676760"/>
      </dsp:txXfrm>
    </dsp:sp>
    <dsp:sp modelId="{F41E5356-E8DA-413D-84F8-6524E112DBC6}">
      <dsp:nvSpPr>
        <dsp:cNvPr id="0" name=""/>
        <dsp:cNvSpPr/>
      </dsp:nvSpPr>
      <dsp:spPr>
        <a:xfrm>
          <a:off x="7169840" y="604212"/>
          <a:ext cx="838380" cy="838380"/>
        </a:xfrm>
        <a:prstGeom prst="ellipse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accent5">
              <a:hueOff val="7452213"/>
              <a:satOff val="-6423"/>
              <a:lumOff val="8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92618" y="726990"/>
        <a:ext cx="592824" cy="592824"/>
      </dsp:txXfrm>
    </dsp:sp>
    <dsp:sp modelId="{9985131D-4BC8-4715-BDAD-3FF89838BBB1}">
      <dsp:nvSpPr>
        <dsp:cNvPr id="0" name=""/>
        <dsp:cNvSpPr/>
      </dsp:nvSpPr>
      <dsp:spPr>
        <a:xfrm>
          <a:off x="6590958" y="3119280"/>
          <a:ext cx="1996143" cy="72"/>
        </a:xfrm>
        <a:prstGeom prst="rect">
          <a:avLst/>
        </a:prstGeom>
        <a:solidFill>
          <a:schemeClr val="accent5">
            <a:hueOff val="8694248"/>
            <a:satOff val="-7493"/>
            <a:lumOff val="9914"/>
            <a:alphaOff val="0"/>
          </a:schemeClr>
        </a:solidFill>
        <a:ln w="10795" cap="flat" cmpd="sng" algn="ctr">
          <a:solidFill>
            <a:schemeClr val="accent5">
              <a:hueOff val="8694248"/>
              <a:satOff val="-7493"/>
              <a:lumOff val="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73C4-19E4-4C80-AEA2-3216EFC71306}">
      <dsp:nvSpPr>
        <dsp:cNvPr id="0" name=""/>
        <dsp:cNvSpPr/>
      </dsp:nvSpPr>
      <dsp:spPr>
        <a:xfrm>
          <a:off x="878671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11567362"/>
            <a:satOff val="20002"/>
            <a:lumOff val="2473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11567362"/>
              <a:satOff val="20002"/>
              <a:lumOff val="2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mensajes: leer, enviar, consultar.</a:t>
          </a:r>
          <a:endParaRPr lang="en-US" sz="1500" kern="1200" dirty="0"/>
        </a:p>
      </dsp:txBody>
      <dsp:txXfrm>
        <a:off x="8786716" y="1386700"/>
        <a:ext cx="1996143" cy="1676760"/>
      </dsp:txXfrm>
    </dsp:sp>
    <dsp:sp modelId="{32FD6C13-C6ED-488A-8676-A677C0D188BF}">
      <dsp:nvSpPr>
        <dsp:cNvPr id="0" name=""/>
        <dsp:cNvSpPr/>
      </dsp:nvSpPr>
      <dsp:spPr>
        <a:xfrm>
          <a:off x="9365597" y="604212"/>
          <a:ext cx="838380" cy="838380"/>
        </a:xfrm>
        <a:prstGeom prst="ellipse">
          <a:avLst/>
        </a:prstGeom>
        <a:solidFill>
          <a:schemeClr val="accent5">
            <a:hueOff val="9936283"/>
            <a:satOff val="-8564"/>
            <a:lumOff val="11330"/>
            <a:alphaOff val="0"/>
          </a:schemeClr>
        </a:solidFill>
        <a:ln w="10795" cap="flat" cmpd="sng" algn="ctr">
          <a:solidFill>
            <a:schemeClr val="accent5">
              <a:hueOff val="9936283"/>
              <a:satOff val="-8564"/>
              <a:lumOff val="11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488375" y="726990"/>
        <a:ext cx="592824" cy="592824"/>
      </dsp:txXfrm>
    </dsp:sp>
    <dsp:sp modelId="{D7870A1D-99C1-4C97-AE05-777A85D6B7E4}">
      <dsp:nvSpPr>
        <dsp:cNvPr id="0" name=""/>
        <dsp:cNvSpPr/>
      </dsp:nvSpPr>
      <dsp:spPr>
        <a:xfrm>
          <a:off x="8786716" y="3119280"/>
          <a:ext cx="1996143" cy="72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04794-8C31-4647-ADA0-CAD739A948CB}">
      <dsp:nvSpPr>
        <dsp:cNvPr id="0" name=""/>
        <dsp:cNvSpPr/>
      </dsp:nvSpPr>
      <dsp:spPr>
        <a:xfrm>
          <a:off x="0" y="110603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Los permisos de acceso al sistema podrán ser cambiados solamente por el administrador (para los empleados). </a:t>
          </a:r>
          <a:endParaRPr lang="en-US" sz="1800" kern="1200"/>
        </a:p>
      </dsp:txBody>
      <dsp:txXfrm>
        <a:off x="62262" y="172865"/>
        <a:ext cx="7603743" cy="1150922"/>
      </dsp:txXfrm>
    </dsp:sp>
    <dsp:sp modelId="{9A5B382E-31AA-4A15-982E-F72A73861F23}">
      <dsp:nvSpPr>
        <dsp:cNvPr id="0" name=""/>
        <dsp:cNvSpPr/>
      </dsp:nvSpPr>
      <dsp:spPr>
        <a:xfrm>
          <a:off x="0" y="1437890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sz="1800" kern="1200" dirty="0"/>
        </a:p>
      </dsp:txBody>
      <dsp:txXfrm>
        <a:off x="62262" y="1500152"/>
        <a:ext cx="7603743" cy="1150922"/>
      </dsp:txXfrm>
    </dsp:sp>
    <dsp:sp modelId="{86302BC7-053C-49B4-AD43-CF0E0B69A72F}">
      <dsp:nvSpPr>
        <dsp:cNvPr id="0" name=""/>
        <dsp:cNvSpPr/>
      </dsp:nvSpPr>
      <dsp:spPr>
        <a:xfrm>
          <a:off x="0" y="2765176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El sistema podrá validar que las matrículas no sean iguales. </a:t>
          </a:r>
          <a:endParaRPr lang="en-US" sz="1800" kern="1200" dirty="0"/>
        </a:p>
      </dsp:txBody>
      <dsp:txXfrm>
        <a:off x="62262" y="2827438"/>
        <a:ext cx="7603743" cy="1150922"/>
      </dsp:txXfrm>
    </dsp:sp>
    <dsp:sp modelId="{21ED26C3-4B53-47DD-909C-DBB32DAEE4E9}">
      <dsp:nvSpPr>
        <dsp:cNvPr id="0" name=""/>
        <dsp:cNvSpPr/>
      </dsp:nvSpPr>
      <dsp:spPr>
        <a:xfrm>
          <a:off x="0" y="4092462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ser la primera vez que el empleado ingrese al sistema, este le pide el cambiar su contraseña para mayor seguridad.</a:t>
          </a:r>
          <a:endParaRPr lang="en-US" sz="1800" kern="1200" dirty="0"/>
        </a:p>
      </dsp:txBody>
      <dsp:txXfrm>
        <a:off x="62262" y="4154724"/>
        <a:ext cx="7603743" cy="1150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8D3A71-1603-4E36-BAE3-77EE4CCB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/>
              <a:t>Sistema Capaci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70856-8889-4F98-AE76-1BCB9E820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Integrantes: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Jessica González Bautista.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Karina Carmona Vargas.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Antinio Cetzal Patron.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Jesús Pacheco Balam.</a:t>
            </a:r>
          </a:p>
        </p:txBody>
      </p:sp>
      <p:pic>
        <p:nvPicPr>
          <p:cNvPr id="1026" name="Picture 2" descr="Resultado de imagen para capacitacion en linea">
            <a:extLst>
              <a:ext uri="{FF2B5EF4-FFF2-40B4-BE49-F238E27FC236}">
                <a16:creationId xmlns:a16="http://schemas.microsoft.com/office/drawing/2014/main" id="{0876262E-519F-4863-9DF5-0177BA6B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 r="-1" b="11399"/>
          <a:stretch/>
        </p:blipFill>
        <p:spPr bwMode="auto">
          <a:xfrm>
            <a:off x="6092890" y="1226425"/>
            <a:ext cx="5238340" cy="43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75BA4F4-A041-42D2-BDDD-09D38D1DD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59718"/>
              </p:ext>
            </p:extLst>
          </p:nvPr>
        </p:nvGraphicFramePr>
        <p:xfrm>
          <a:off x="819200" y="284206"/>
          <a:ext cx="4271785" cy="6423641"/>
        </p:xfrm>
        <a:graphic>
          <a:graphicData uri="http://schemas.openxmlformats.org/drawingml/2006/table">
            <a:tbl>
              <a:tblPr/>
              <a:tblGrid>
                <a:gridCol w="1408997">
                  <a:extLst>
                    <a:ext uri="{9D8B030D-6E8A-4147-A177-3AD203B41FA5}">
                      <a16:colId xmlns:a16="http://schemas.microsoft.com/office/drawing/2014/main" val="2088277861"/>
                    </a:ext>
                  </a:extLst>
                </a:gridCol>
                <a:gridCol w="385872">
                  <a:extLst>
                    <a:ext uri="{9D8B030D-6E8A-4147-A177-3AD203B41FA5}">
                      <a16:colId xmlns:a16="http://schemas.microsoft.com/office/drawing/2014/main" val="1571733797"/>
                    </a:ext>
                  </a:extLst>
                </a:gridCol>
                <a:gridCol w="71548">
                  <a:extLst>
                    <a:ext uri="{9D8B030D-6E8A-4147-A177-3AD203B41FA5}">
                      <a16:colId xmlns:a16="http://schemas.microsoft.com/office/drawing/2014/main" val="1525369677"/>
                    </a:ext>
                  </a:extLst>
                </a:gridCol>
                <a:gridCol w="71548">
                  <a:extLst>
                    <a:ext uri="{9D8B030D-6E8A-4147-A177-3AD203B41FA5}">
                      <a16:colId xmlns:a16="http://schemas.microsoft.com/office/drawing/2014/main" val="3500069378"/>
                    </a:ext>
                  </a:extLst>
                </a:gridCol>
                <a:gridCol w="1181093">
                  <a:extLst>
                    <a:ext uri="{9D8B030D-6E8A-4147-A177-3AD203B41FA5}">
                      <a16:colId xmlns:a16="http://schemas.microsoft.com/office/drawing/2014/main" val="1673008943"/>
                    </a:ext>
                  </a:extLst>
                </a:gridCol>
                <a:gridCol w="1152727">
                  <a:extLst>
                    <a:ext uri="{9D8B030D-6E8A-4147-A177-3AD203B41FA5}">
                      <a16:colId xmlns:a16="http://schemas.microsoft.com/office/drawing/2014/main" val="2525251426"/>
                    </a:ext>
                  </a:extLst>
                </a:gridCol>
              </a:tblGrid>
              <a:tr h="184353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114675" algn="l"/>
                        </a:tabLst>
                      </a:pPr>
                      <a:r>
                        <a:rPr lang="es-ES" sz="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02025"/>
                  </a:ext>
                </a:extLst>
              </a:tr>
              <a:tr h="113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2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003 &lt;Administrador&gt;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00867"/>
                  </a:ext>
                </a:extLst>
              </a:tr>
              <a:tr h="113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24/09/2018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51540"/>
                  </a:ext>
                </a:extLst>
              </a:tr>
              <a:tr h="353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entra al sistema tras haber ingresado correctamente, y se identifica como administrador. Se muestran las funciones que el administrador puede realizar.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13204"/>
                  </a:ext>
                </a:extLst>
              </a:tr>
              <a:tr h="113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debió de haber ingresado correctamente.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50981"/>
                  </a:ext>
                </a:extLst>
              </a:tr>
              <a:tr h="113833">
                <a:tc row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Normal.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114740"/>
                  </a:ext>
                </a:extLst>
              </a:tr>
              <a:tr h="1138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lo valida como administrador.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34799"/>
                  </a:ext>
                </a:extLst>
              </a:tr>
              <a:tr h="185717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agregar quiz, ingresando nombre del quiz, descripción, número de preguntas (1 -10), número de intentos (1-5), modo de calificación (calificación más alta o promedio) y límite de tiempo, horas (1-24) o minutos (0-59).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cada quiz se le puede: agregar preguntas ingresando la pregunta, la descripción, el tipo de respuesta (abierto, única o múltiple), cantidad de respuestas correctas, puntaje y activar o desactivar quiz.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cada pregunta se le puede: agregar respuestas,  ingresando las respuestas, su puntaje y los distractores.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 eliminar o modificar los </a:t>
                      </a:r>
                      <a:r>
                        <a:rPr lang="es-MX" sz="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quizzes</a:t>
                      </a: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preguntas y respuestas.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21856"/>
                  </a:ext>
                </a:extLst>
              </a:tr>
              <a:tr h="7802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agregar empleado, ingresando nombre, apellido paterno, apellido materno, matrícula (autogenerada por el sistema) y correo electrónico Gmail.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 eliminar, modificar, ver avances.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04287"/>
                  </a:ext>
                </a:extLst>
              </a:tr>
              <a:tr h="66053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agregar documento, ingresando el nombre y seleccionando la ruta del documento pdf.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 eliminar y modificar los documentos. 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34278"/>
                  </a:ext>
                </a:extLst>
              </a:tr>
              <a:tr h="10391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modificar su nombre, apellido paterno, apellido materno, correo electrónico, contraseña en la función de perfil, los cuales se modifican al validarse la matrícula y contraseña.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cambio de contraseña, se debe de seleccionar la casilla, ingresar la contraseña actual 2 veces y si es correcta, entonces se ingresa la contraseña nueva 2 veces. 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58525"/>
                  </a:ext>
                </a:extLst>
              </a:tr>
              <a:tr h="23355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MX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puede: enviar mensajes, ver mensajes enviados y ver mensajes recibidos. 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88922"/>
                  </a:ext>
                </a:extLst>
              </a:tr>
              <a:tr h="19071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58677"/>
                  </a:ext>
                </a:extLst>
              </a:tr>
              <a:tr h="19071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97298"/>
                  </a:ext>
                </a:extLst>
              </a:tr>
              <a:tr h="113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administrador terminó la sesión correctamente</a:t>
                      </a:r>
                      <a:endParaRPr lang="es-MX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12" marR="25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0498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0F1E178-0C28-4B2B-B97A-38E332A33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54927"/>
              </p:ext>
            </p:extLst>
          </p:nvPr>
        </p:nvGraphicFramePr>
        <p:xfrm>
          <a:off x="5918038" y="568388"/>
          <a:ext cx="5454762" cy="5721224"/>
        </p:xfrm>
        <a:graphic>
          <a:graphicData uri="http://schemas.openxmlformats.org/drawingml/2006/table">
            <a:tbl>
              <a:tblPr/>
              <a:tblGrid>
                <a:gridCol w="1829435">
                  <a:extLst>
                    <a:ext uri="{9D8B030D-6E8A-4147-A177-3AD203B41FA5}">
                      <a16:colId xmlns:a16="http://schemas.microsoft.com/office/drawing/2014/main" val="4043371350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3542750557"/>
                    </a:ext>
                  </a:extLst>
                </a:gridCol>
                <a:gridCol w="94092">
                  <a:extLst>
                    <a:ext uri="{9D8B030D-6E8A-4147-A177-3AD203B41FA5}">
                      <a16:colId xmlns:a16="http://schemas.microsoft.com/office/drawing/2014/main" val="2591250278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514860115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367050924"/>
                    </a:ext>
                  </a:extLst>
                </a:gridCol>
              </a:tblGrid>
              <a:tr h="27622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114675" algn="l"/>
                        </a:tabLs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7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3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024 &lt;Empleado&gt;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6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24/09/2018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56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entra al sistema tras haber ingresado correctamente, y se identifica como empleado.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 ver: el tipo de usuario, nombre, matrícula y puede realizar las funciones de: leer documentos, realizar quiz, perfil y ver mensajes.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 ver una tabla de los usuarios conectados con su matrícula, nombre, apellido paterno, apellido materno y tipo de usuario.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77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debió de haber ingresado correctamente.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258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837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lo valida como empleado.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702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puede: leer documentos.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566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puede: Realizar quiz.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119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puede: seleccionar “Perfil”.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17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puede: ver mensajes.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4474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6058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2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terminó la sesión correctamente, pasando o no la evaluación.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52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7721-5220-4E99-A8D8-CE9A37DE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s-MX"/>
              <a:t>Diagrama de casos de uso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72DF7D-54D1-45B8-B397-63915CA3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C42637-3306-4C56-B21A-F4B8B856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59458"/>
            <a:ext cx="7461878" cy="61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F8A99-E5DA-419A-9FF2-279EFE2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Y sus ramificaciones respectivas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E310BF-D71D-40C5-A521-6033844E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5" t="4569" r="17463" b="4089"/>
          <a:stretch/>
        </p:blipFill>
        <p:spPr>
          <a:xfrm>
            <a:off x="7290453" y="199410"/>
            <a:ext cx="4236917" cy="43046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6B9894-5705-4C0A-8216-96FF10C2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59" y="4216979"/>
            <a:ext cx="5383900" cy="24973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848F01-05C8-4A8B-84F4-48ECD45E8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189" y="190267"/>
            <a:ext cx="3371850" cy="2676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29159C-294B-4730-9BDF-E7A8E839F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189" y="2875935"/>
            <a:ext cx="3162300" cy="1695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3DC3C5-DE10-4E38-983B-4E768FB80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3817" y="4540092"/>
            <a:ext cx="2990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1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5427B-DF94-4FB2-A844-ABB19C10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clases: </a:t>
            </a:r>
          </a:p>
        </p:txBody>
      </p:sp>
      <p:pic>
        <p:nvPicPr>
          <p:cNvPr id="6" name="Imagen 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484D0E7-0E00-4869-B554-721594C48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7" r="447" b="23213"/>
          <a:stretch/>
        </p:blipFill>
        <p:spPr>
          <a:xfrm>
            <a:off x="3719383" y="33146"/>
            <a:ext cx="6844124" cy="67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5D3445-F1E1-445E-9066-1AF4B286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Calendario de actividades</a:t>
            </a:r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FBFA9A6-FF5B-4CE8-B426-674AA876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92256"/>
              </p:ext>
            </p:extLst>
          </p:nvPr>
        </p:nvGraphicFramePr>
        <p:xfrm>
          <a:off x="1694090" y="1029176"/>
          <a:ext cx="8803821" cy="471417"/>
        </p:xfrm>
        <a:graphic>
          <a:graphicData uri="http://schemas.openxmlformats.org/drawingml/2006/table">
            <a:tbl>
              <a:tblPr firstRow="1" firstCol="1" bandRow="1"/>
              <a:tblGrid>
                <a:gridCol w="2912989">
                  <a:extLst>
                    <a:ext uri="{9D8B030D-6E8A-4147-A177-3AD203B41FA5}">
                      <a16:colId xmlns:a16="http://schemas.microsoft.com/office/drawing/2014/main" val="64476336"/>
                    </a:ext>
                  </a:extLst>
                </a:gridCol>
                <a:gridCol w="2976853">
                  <a:extLst>
                    <a:ext uri="{9D8B030D-6E8A-4147-A177-3AD203B41FA5}">
                      <a16:colId xmlns:a16="http://schemas.microsoft.com/office/drawing/2014/main" val="3986736885"/>
                    </a:ext>
                  </a:extLst>
                </a:gridCol>
                <a:gridCol w="2913979">
                  <a:extLst>
                    <a:ext uri="{9D8B030D-6E8A-4147-A177-3AD203B41FA5}">
                      <a16:colId xmlns:a16="http://schemas.microsoft.com/office/drawing/2014/main" val="274820817"/>
                    </a:ext>
                  </a:extLst>
                </a:gridCol>
              </a:tblGrid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44219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390ED5-8B12-48ED-9171-1B9BD62E8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43867"/>
              </p:ext>
            </p:extLst>
          </p:nvPr>
        </p:nvGraphicFramePr>
        <p:xfrm>
          <a:off x="1694088" y="1029176"/>
          <a:ext cx="8803820" cy="3332758"/>
        </p:xfrm>
        <a:graphic>
          <a:graphicData uri="http://schemas.openxmlformats.org/drawingml/2006/table">
            <a:tbl>
              <a:tblPr firstRow="1" firstCol="1" bandRow="1"/>
              <a:tblGrid>
                <a:gridCol w="2933942">
                  <a:extLst>
                    <a:ext uri="{9D8B030D-6E8A-4147-A177-3AD203B41FA5}">
                      <a16:colId xmlns:a16="http://schemas.microsoft.com/office/drawing/2014/main" val="3017766990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736424507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533557957"/>
                    </a:ext>
                  </a:extLst>
                </a:gridCol>
              </a:tblGrid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 programada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cargo de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857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derivadas de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870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Normalización de la base de datos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Jessica y Jesús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31984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 código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95526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Ajustes de documentos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07705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Reunión previa a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36419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2/12/2018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tentativa para la tercera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8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2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A05C-47B0-4063-8D4D-5CAC7FC8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3319C3-3393-4E14-BA36-943EC647069F}"/>
              </a:ext>
            </a:extLst>
          </p:cNvPr>
          <p:cNvSpPr/>
          <p:nvPr/>
        </p:nvSpPr>
        <p:spPr>
          <a:xfrm>
            <a:off x="3937685" y="310769"/>
            <a:ext cx="7850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Reporte de participaci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individual</a:t>
            </a:r>
            <a:endParaRPr lang="es-MX" altLang="es-MX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documento esta más detallado la forma que se utilizó para sacar la calificación del tiempo, documentación y puntualidad de cada integrante: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D53BADC-8453-479C-AB6C-CF92ADED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6" y="403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594A927-291E-4618-9DD1-B8895ED9E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119775"/>
              </p:ext>
            </p:extLst>
          </p:nvPr>
        </p:nvGraphicFramePr>
        <p:xfrm>
          <a:off x="3937685" y="2133601"/>
          <a:ext cx="7492316" cy="3120135"/>
        </p:xfrm>
        <a:graphic>
          <a:graphicData uri="http://schemas.openxmlformats.org/drawingml/2006/table">
            <a:tbl>
              <a:tblPr firstRow="1" firstCol="1" bandRow="1"/>
              <a:tblGrid>
                <a:gridCol w="1598949">
                  <a:extLst>
                    <a:ext uri="{9D8B030D-6E8A-4147-A177-3AD203B41FA5}">
                      <a16:colId xmlns:a16="http://schemas.microsoft.com/office/drawing/2014/main" val="3942864946"/>
                    </a:ext>
                  </a:extLst>
                </a:gridCol>
                <a:gridCol w="1154231">
                  <a:extLst>
                    <a:ext uri="{9D8B030D-6E8A-4147-A177-3AD203B41FA5}">
                      <a16:colId xmlns:a16="http://schemas.microsoft.com/office/drawing/2014/main" val="490554452"/>
                    </a:ext>
                  </a:extLst>
                </a:gridCol>
                <a:gridCol w="1172902">
                  <a:extLst>
                    <a:ext uri="{9D8B030D-6E8A-4147-A177-3AD203B41FA5}">
                      <a16:colId xmlns:a16="http://schemas.microsoft.com/office/drawing/2014/main" val="2319887346"/>
                    </a:ext>
                  </a:extLst>
                </a:gridCol>
                <a:gridCol w="1148290">
                  <a:extLst>
                    <a:ext uri="{9D8B030D-6E8A-4147-A177-3AD203B41FA5}">
                      <a16:colId xmlns:a16="http://schemas.microsoft.com/office/drawing/2014/main" val="3906257836"/>
                    </a:ext>
                  </a:extLst>
                </a:gridCol>
                <a:gridCol w="1175448">
                  <a:extLst>
                    <a:ext uri="{9D8B030D-6E8A-4147-A177-3AD203B41FA5}">
                      <a16:colId xmlns:a16="http://schemas.microsoft.com/office/drawing/2014/main" val="4225607607"/>
                    </a:ext>
                  </a:extLst>
                </a:gridCol>
                <a:gridCol w="1242496">
                  <a:extLst>
                    <a:ext uri="{9D8B030D-6E8A-4147-A177-3AD203B41FA5}">
                      <a16:colId xmlns:a16="http://schemas.microsoft.com/office/drawing/2014/main" val="2877282849"/>
                    </a:ext>
                  </a:extLst>
                </a:gridCol>
              </a:tblGrid>
              <a:tr h="85703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Métrica del proyecto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Karina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Jessica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Jesus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Porcentaje.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91051"/>
                  </a:ext>
                </a:extLst>
              </a:tr>
              <a:tr h="417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Tiempo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440302"/>
                  </a:ext>
                </a:extLst>
              </a:tr>
              <a:tr h="417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Documentación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837892"/>
                  </a:ext>
                </a:extLst>
              </a:tr>
              <a:tr h="417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Puntualidad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096726"/>
                  </a:ext>
                </a:extLst>
              </a:tr>
              <a:tr h="44204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Codificación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19.1%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50804"/>
                  </a:ext>
                </a:extLst>
              </a:tr>
              <a:tr h="417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Calificación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21.9%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27.2%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19.4%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32.6%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50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2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CD29-3934-4CBE-91B5-19A626D2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 del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4C6CE-738A-4CE9-8D90-F0CA923B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https://github.com/karina-carmonaa/POO-2.0</a:t>
            </a:r>
          </a:p>
        </p:txBody>
      </p:sp>
    </p:spTree>
    <p:extLst>
      <p:ext uri="{BB962C8B-B14F-4D97-AF65-F5344CB8AC3E}">
        <p14:creationId xmlns:p14="http://schemas.microsoft.com/office/powerpoint/2010/main" val="29229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CFE9-E57D-43C9-8579-6FC5A0C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36FFF-B573-432E-B9C2-0793991E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Programa que ayuda en la capacitación de nuevos empleados de una empresa.</a:t>
            </a:r>
          </a:p>
          <a:p>
            <a:r>
              <a:rPr lang="es-MX" dirty="0"/>
              <a:t>Se consideran dos tipos de usuario: administrador y empleado. </a:t>
            </a:r>
          </a:p>
          <a:p>
            <a:r>
              <a:rPr lang="es-MX" dirty="0"/>
              <a:t>El sistema estará protegiendo con una contraseña, restringiendo el acceso a  los usuarios no privilegiados, con el fin de que estos no puedan manipular los resultados del empleado.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7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9C66EE-B430-4F65-8107-6D49C13B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Funcionalidades del administrador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0C525A5-0F2E-4E27-852C-06FD5769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430551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5E58A78-E50C-4CFF-87D1-752789844E1B}"/>
              </a:ext>
            </a:extLst>
          </p:cNvPr>
          <p:cNvSpPr txBox="1"/>
          <p:nvPr/>
        </p:nvSpPr>
        <p:spPr>
          <a:xfrm>
            <a:off x="3188044" y="2533135"/>
            <a:ext cx="16063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dirty="0"/>
              <a:t>Referente a quiz: agregar, eliminar, modificar quiz, agregar pregunta, agregar respuesta y sus respectivas modificaciones</a:t>
            </a:r>
            <a:r>
              <a:rPr lang="es-MX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57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7ECD0-EC25-456D-889F-3B2D4DEA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268" y="4704735"/>
            <a:ext cx="7616950" cy="1224302"/>
          </a:xfrm>
        </p:spPr>
        <p:txBody>
          <a:bodyPr anchor="b">
            <a:normAutofit/>
          </a:bodyPr>
          <a:lstStyle/>
          <a:p>
            <a:r>
              <a:rPr lang="es-MX" sz="4400">
                <a:solidFill>
                  <a:schemeClr val="accent1"/>
                </a:solidFill>
              </a:rPr>
              <a:t>Funcionalidades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F7FCD-9AA1-4A6E-B942-E1B4BBA6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952"/>
            <a:ext cx="7616950" cy="3680314"/>
          </a:xfrm>
        </p:spPr>
        <p:txBody>
          <a:bodyPr anchor="ctr">
            <a:normAutofit/>
          </a:bodyPr>
          <a:lstStyle/>
          <a:p>
            <a:r>
              <a:rPr lang="es-MX" dirty="0"/>
              <a:t>El </a:t>
            </a:r>
            <a:r>
              <a:rPr lang="es-MX" b="1" dirty="0"/>
              <a:t>empleado</a:t>
            </a:r>
            <a:r>
              <a:rPr lang="es-MX" dirty="0"/>
              <a:t> realiza las siguientes funciones: </a:t>
            </a:r>
          </a:p>
          <a:p>
            <a:r>
              <a:rPr lang="es-MX" dirty="0"/>
              <a:t>Leer documentación.</a:t>
            </a:r>
          </a:p>
          <a:p>
            <a:r>
              <a:rPr lang="es-MX" dirty="0"/>
              <a:t>Realizar quiz.</a:t>
            </a:r>
          </a:p>
          <a:p>
            <a:r>
              <a:rPr lang="es-MX" dirty="0"/>
              <a:t>Perfil. </a:t>
            </a:r>
          </a:p>
          <a:p>
            <a:r>
              <a:rPr lang="es-MX" dirty="0"/>
              <a:t>Mensajes.</a:t>
            </a:r>
          </a:p>
          <a:p>
            <a:r>
              <a:rPr lang="es-MX" dirty="0"/>
              <a:t>En la función perfil, el empleado puede visualizar una tabla de los </a:t>
            </a:r>
            <a:r>
              <a:rPr lang="es-MX" dirty="0" err="1"/>
              <a:t>quizzes</a:t>
            </a:r>
            <a:r>
              <a:rPr lang="es-MX" dirty="0"/>
              <a:t> que ha realizado, con su respectivo nombre, calificación y status.</a:t>
            </a:r>
          </a:p>
          <a:p>
            <a:r>
              <a:rPr lang="es-MX" dirty="0"/>
              <a:t>Al igual que podrá consultar sus datos y modificar su contraseña.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10BC-94C8-4475-83EF-7DEFB57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No funcionales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3C37B065-433E-471A-AEB2-F6177A8A4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06933"/>
              </p:ext>
            </p:extLst>
          </p:nvPr>
        </p:nvGraphicFramePr>
        <p:xfrm>
          <a:off x="3759896" y="494270"/>
          <a:ext cx="7728267" cy="547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F8E32-8D2B-49E2-B724-4AF4427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Inicio de sesión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4AB55-4CCC-47F2-B86C-C0460E41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s-MX"/>
              <a:t>El sistema identifica a los usuarios, administrador o empleado, ingresando su matrícula o correo electrónico Gmail y contraseña.</a:t>
            </a:r>
          </a:p>
          <a:p>
            <a:endParaRPr lang="es-MX"/>
          </a:p>
          <a:p>
            <a:r>
              <a:rPr lang="es-MX"/>
              <a:t>Restricciones: el sistema solamente dará acceso a los usuarios que estén previamente dados de alta, de la misma manera no podrá realizar ninguna operación sin haber iniciado sesión. </a:t>
            </a:r>
          </a:p>
          <a:p>
            <a:r>
              <a:rPr lang="es-MX"/>
              <a:t>Es importante tener cuenta de correo electrónico Gmail.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7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7112C-044B-4487-A7D4-F5F6FBF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MX"/>
              <a:t>	¿Olvidó contraseña?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11780-5407-4A13-9BD5-E783944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Si el usuario olvidó su contraseña, entonces selecciona “¿Olvidaste tu contraseña?” en donde debe de ingresar su matrícula o correo electrónico Gmail, Al cual se le enviará un código de seguridad que deberá ingresar para hacer el correcto cambio de contraseña</a:t>
            </a:r>
          </a:p>
          <a:p>
            <a:pPr marL="0" indent="0">
              <a:buNone/>
            </a:pPr>
            <a:r>
              <a:rPr lang="es-MX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33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D02EB-D080-4967-9BA0-F1EAB77B4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Algunos de nuestros casos de uso:</a:t>
            </a:r>
          </a:p>
        </p:txBody>
      </p:sp>
    </p:spTree>
    <p:extLst>
      <p:ext uri="{BB962C8B-B14F-4D97-AF65-F5344CB8AC3E}">
        <p14:creationId xmlns:p14="http://schemas.microsoft.com/office/powerpoint/2010/main" val="301492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AA45597-327F-4E91-B394-7916DD73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8536"/>
              </p:ext>
            </p:extLst>
          </p:nvPr>
        </p:nvGraphicFramePr>
        <p:xfrm>
          <a:off x="926423" y="117295"/>
          <a:ext cx="4300486" cy="6869650"/>
        </p:xfrm>
        <a:graphic>
          <a:graphicData uri="http://schemas.openxmlformats.org/drawingml/2006/table">
            <a:tbl>
              <a:tblPr/>
              <a:tblGrid>
                <a:gridCol w="1472450">
                  <a:extLst>
                    <a:ext uri="{9D8B030D-6E8A-4147-A177-3AD203B41FA5}">
                      <a16:colId xmlns:a16="http://schemas.microsoft.com/office/drawing/2014/main" val="3592996017"/>
                    </a:ext>
                  </a:extLst>
                </a:gridCol>
                <a:gridCol w="403250">
                  <a:extLst>
                    <a:ext uri="{9D8B030D-6E8A-4147-A177-3AD203B41FA5}">
                      <a16:colId xmlns:a16="http://schemas.microsoft.com/office/drawing/2014/main" val="3381399346"/>
                    </a:ext>
                  </a:extLst>
                </a:gridCol>
                <a:gridCol w="77350">
                  <a:extLst>
                    <a:ext uri="{9D8B030D-6E8A-4147-A177-3AD203B41FA5}">
                      <a16:colId xmlns:a16="http://schemas.microsoft.com/office/drawing/2014/main" val="3228855470"/>
                    </a:ext>
                  </a:extLst>
                </a:gridCol>
                <a:gridCol w="1234282">
                  <a:extLst>
                    <a:ext uri="{9D8B030D-6E8A-4147-A177-3AD203B41FA5}">
                      <a16:colId xmlns:a16="http://schemas.microsoft.com/office/drawing/2014/main" val="639009185"/>
                    </a:ext>
                  </a:extLst>
                </a:gridCol>
                <a:gridCol w="1113154">
                  <a:extLst>
                    <a:ext uri="{9D8B030D-6E8A-4147-A177-3AD203B41FA5}">
                      <a16:colId xmlns:a16="http://schemas.microsoft.com/office/drawing/2014/main" val="4011596449"/>
                    </a:ext>
                  </a:extLst>
                </a:gridCol>
              </a:tblGrid>
              <a:tr h="41645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114675" algn="l"/>
                        </a:tabLst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76220"/>
                  </a:ext>
                </a:extLst>
              </a:tr>
              <a:tr h="148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1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 &lt;Login&gt;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46745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Última fecha de actualización: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24/09/2018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92182"/>
                  </a:ext>
                </a:extLst>
              </a:tr>
              <a:tr h="868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puede entrar al sistema tras haber obtenido su matrícula y contraseña previamente dada de alta por un administrador.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igual manera puede acceder con su correo electrónico.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16894"/>
                  </a:ext>
                </a:extLst>
              </a:tr>
              <a:tr h="712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Precondición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debió de mostrar la pantalla de </a:t>
                      </a:r>
                      <a:r>
                        <a:rPr lang="es-MX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</a:t>
                      </a: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debe de haber sido dado de alta por un administrador, en donde por su correo electrónico se envían sus datos como la matrícula y contraseña.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3477"/>
                  </a:ext>
                </a:extLst>
              </a:tr>
              <a:tr h="148079"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67221"/>
                  </a:ext>
                </a:extLst>
              </a:tr>
              <a:tr h="14807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abre el programa.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67657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matrícula o correo electrónico Gmail correspondiente.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50566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contraseña correspondiente.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12194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hace la correcta validación de los datos ingresados por el usuario.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33302"/>
                  </a:ext>
                </a:extLst>
              </a:tr>
              <a:tr h="19480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31156"/>
                  </a:ext>
                </a:extLst>
              </a:tr>
              <a:tr h="19480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69260"/>
                  </a:ext>
                </a:extLst>
              </a:tr>
              <a:tr h="148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accedió al sistema correctamente.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91022"/>
                  </a:ext>
                </a:extLst>
              </a:tr>
              <a:tr h="148079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Excepciones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66962"/>
                  </a:ext>
                </a:extLst>
              </a:tr>
              <a:tr h="6154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el actor no ha ingresado correctamente alguno de los datos, el sistema no dará acceso y mostrará un aviso de “La matrícula o contraseña es incorrecta”.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8339"/>
                  </a:ext>
                </a:extLst>
              </a:tr>
              <a:tr h="45964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el actor ha olvidado su contraseña, entonces debe seleccionar “¿Olvidaste tu contraseña?”.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05913"/>
                  </a:ext>
                </a:extLst>
              </a:tr>
              <a:tr h="6154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la contraseña empieza con @NUEVO, el sistema valida que es un empleado pero es la primera vez que ingresa, por lo cuál debe de cambiar su contraseña al momento.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842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ingresa su contraseña nueva y accede.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11211"/>
                  </a:ext>
                </a:extLst>
              </a:tr>
              <a:tr h="273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guarda la contraseña del empleado.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80" marR="351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8979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A5B1C09-52E2-474F-B7CB-DB6D0DED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06451"/>
              </p:ext>
            </p:extLst>
          </p:nvPr>
        </p:nvGraphicFramePr>
        <p:xfrm>
          <a:off x="6343853" y="308919"/>
          <a:ext cx="4418881" cy="6419352"/>
        </p:xfrm>
        <a:graphic>
          <a:graphicData uri="http://schemas.openxmlformats.org/drawingml/2006/table">
            <a:tbl>
              <a:tblPr/>
              <a:tblGrid>
                <a:gridCol w="1512988">
                  <a:extLst>
                    <a:ext uri="{9D8B030D-6E8A-4147-A177-3AD203B41FA5}">
                      <a16:colId xmlns:a16="http://schemas.microsoft.com/office/drawing/2014/main" val="3169784111"/>
                    </a:ext>
                  </a:extLst>
                </a:gridCol>
                <a:gridCol w="414351">
                  <a:extLst>
                    <a:ext uri="{9D8B030D-6E8A-4147-A177-3AD203B41FA5}">
                      <a16:colId xmlns:a16="http://schemas.microsoft.com/office/drawing/2014/main" val="3785448594"/>
                    </a:ext>
                  </a:extLst>
                </a:gridCol>
                <a:gridCol w="79479">
                  <a:extLst>
                    <a:ext uri="{9D8B030D-6E8A-4147-A177-3AD203B41FA5}">
                      <a16:colId xmlns:a16="http://schemas.microsoft.com/office/drawing/2014/main" val="2572222081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2730625708"/>
                    </a:ext>
                  </a:extLst>
                </a:gridCol>
                <a:gridCol w="1143800">
                  <a:extLst>
                    <a:ext uri="{9D8B030D-6E8A-4147-A177-3AD203B41FA5}">
                      <a16:colId xmlns:a16="http://schemas.microsoft.com/office/drawing/2014/main" val="2520693685"/>
                    </a:ext>
                  </a:extLst>
                </a:gridCol>
              </a:tblGrid>
              <a:tr h="204316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114675" algn="l"/>
                        </a:tabLs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3260"/>
                  </a:ext>
                </a:extLst>
              </a:tr>
              <a:tr h="132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 2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002 &lt;Login - ¿Olvidaste tu contraseña?&gt;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08520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Última fecha de actualización: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97955"/>
                  </a:ext>
                </a:extLst>
              </a:tr>
              <a:tr h="411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no recuerda su contraseña, por el cual selecciona esta función para recuperar su contraseña, ingresando su matrícula o correo electrónico Gmail.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13611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empleado debe de estar previamente registrado en el sistema.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52561"/>
                  </a:ext>
                </a:extLst>
              </a:tr>
              <a:tr h="132553">
                <a:tc rowSpan="1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Secuencia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54805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selecciona “¿Olvidaste tu contraseña?”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86640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de forma correcta la matrícula o correo electrónico.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58454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hace la correcta validación de los datos ingresados por el usuario.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9743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envía un correo (al que se dió de alta) con un código de seguridad.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83491"/>
                  </a:ext>
                </a:extLst>
              </a:tr>
              <a:tr h="4112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revisa su correo electrónico en el que fue dado de alta, para obtener el código de seguridad.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37405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código de seguridad.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89758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valida que sea correcto el código de seguridad.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33683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nueva contraseña.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01297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actualiza la contraseña del usuario.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07160"/>
                  </a:ext>
                </a:extLst>
              </a:tr>
              <a:tr h="13255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accede a la ventana principal.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17501"/>
                  </a:ext>
                </a:extLst>
              </a:tr>
              <a:tr h="2113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20737"/>
                  </a:ext>
                </a:extLst>
              </a:tr>
              <a:tr h="906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envia un código de seguridad por el correo electrónico que ha sido de alta.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el código de seguridad e inmediatamente debe de ingresar una nueva contraseña.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actualiza la contraseña del usuario. 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35469"/>
                  </a:ext>
                </a:extLst>
              </a:tr>
              <a:tr h="132553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Excepciones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94752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usuario ingresa su matrícula o correo electrónico incorrectamente.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37459"/>
                  </a:ext>
                </a:extLst>
              </a:tr>
              <a:tr h="4112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le dará un aviso de “Matrícula o contraseña incorrecta, por favor intente de nuevo”.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87536"/>
                  </a:ext>
                </a:extLst>
              </a:tr>
              <a:tr h="2718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suuario ingresa incorrectamente el código de seguridad.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18133"/>
                  </a:ext>
                </a:extLst>
              </a:tr>
              <a:tr h="411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le dará un avisó de “Matrícula o contraseña incorrecta, por favor intente de nuevo”.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77" marR="30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2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76468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1653</Words>
  <Application>Microsoft Office PowerPoint</Application>
  <PresentationFormat>Panorámica</PresentationFormat>
  <Paragraphs>276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 2</vt:lpstr>
      <vt:lpstr>Marco</vt:lpstr>
      <vt:lpstr>Sistema Capaci Express</vt:lpstr>
      <vt:lpstr>Descripción</vt:lpstr>
      <vt:lpstr>Funcionalidades del administrador</vt:lpstr>
      <vt:lpstr>Funcionalidades</vt:lpstr>
      <vt:lpstr>No funcionales</vt:lpstr>
      <vt:lpstr>Login  Inicio de sesión</vt:lpstr>
      <vt:lpstr> ¿Olvidó contraseña? </vt:lpstr>
      <vt:lpstr>Algunos de nuestros casos de uso:</vt:lpstr>
      <vt:lpstr>Presentación de PowerPoint</vt:lpstr>
      <vt:lpstr>Presentación de PowerPoint</vt:lpstr>
      <vt:lpstr>Diagrama de casos de uso</vt:lpstr>
      <vt:lpstr>Y sus ramificaciones respectivas</vt:lpstr>
      <vt:lpstr>Diagrama de clases: </vt:lpstr>
      <vt:lpstr>Calendario de actividades</vt:lpstr>
      <vt:lpstr>Métrica </vt:lpstr>
      <vt:lpstr>Link del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Capaci Express</dc:title>
  <dc:creator>JESSICA SARAI GONZALEZ BAUTISTA</dc:creator>
  <cp:lastModifiedBy>Chacón</cp:lastModifiedBy>
  <cp:revision>12</cp:revision>
  <dcterms:created xsi:type="dcterms:W3CDTF">2018-10-04T05:00:18Z</dcterms:created>
  <dcterms:modified xsi:type="dcterms:W3CDTF">2018-11-14T12:01:47Z</dcterms:modified>
</cp:coreProperties>
</file>