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  <p:sldId id="269" r:id="rId10"/>
    <p:sldId id="271" r:id="rId11"/>
    <p:sldId id="270" r:id="rId12"/>
    <p:sldId id="272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36324-0F42-4A1C-A743-D757D7FC3EB1}" v="13" dt="2018-12-06T06:58:42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ANTONIO PACHECO BALAM" userId="4d3f669a-bb26-43d9-97fa-e6e4457b6ec0" providerId="ADAL" clId="{42C36324-0F42-4A1C-A743-D757D7FC3EB1}"/>
    <pc:docChg chg="undo custSel mod addSld delSld modSld">
      <pc:chgData name="JESUS ANTONIO PACHECO BALAM" userId="4d3f669a-bb26-43d9-97fa-e6e4457b6ec0" providerId="ADAL" clId="{42C36324-0F42-4A1C-A743-D757D7FC3EB1}" dt="2018-12-06T06:58:46.489" v="105" actId="2696"/>
      <pc:docMkLst>
        <pc:docMk/>
      </pc:docMkLst>
      <pc:sldChg chg="addSp delSp modSp mod setBg">
        <pc:chgData name="JESUS ANTONIO PACHECO BALAM" userId="4d3f669a-bb26-43d9-97fa-e6e4457b6ec0" providerId="ADAL" clId="{42C36324-0F42-4A1C-A743-D757D7FC3EB1}" dt="2018-12-06T05:57:39.078" v="42" actId="1076"/>
        <pc:sldMkLst>
          <pc:docMk/>
          <pc:sldMk cId="704844681" sldId="270"/>
        </pc:sldMkLst>
        <pc:spChg chg="mod ord">
          <ac:chgData name="JESUS ANTONIO PACHECO BALAM" userId="4d3f669a-bb26-43d9-97fa-e6e4457b6ec0" providerId="ADAL" clId="{42C36324-0F42-4A1C-A743-D757D7FC3EB1}" dt="2018-12-06T05:52:20.072" v="24" actId="26606"/>
          <ac:spMkLst>
            <pc:docMk/>
            <pc:sldMk cId="704844681" sldId="270"/>
            <ac:spMk id="2" creationId="{2515427B-DF94-4FB2-A844-ABB19C1007F0}"/>
          </ac:spMkLst>
        </pc:spChg>
        <pc:spChg chg="add del">
          <ac:chgData name="JESUS ANTONIO PACHECO BALAM" userId="4d3f669a-bb26-43d9-97fa-e6e4457b6ec0" providerId="ADAL" clId="{42C36324-0F42-4A1C-A743-D757D7FC3EB1}" dt="2018-12-06T05:52:06.503" v="12" actId="26606"/>
          <ac:spMkLst>
            <pc:docMk/>
            <pc:sldMk cId="704844681" sldId="270"/>
            <ac:spMk id="9" creationId="{17115F77-2FAE-4CA7-9A7F-10D5F2C8F831}"/>
          </ac:spMkLst>
        </pc:spChg>
        <pc:spChg chg="add del">
          <ac:chgData name="JESUS ANTONIO PACHECO BALAM" userId="4d3f669a-bb26-43d9-97fa-e6e4457b6ec0" providerId="ADAL" clId="{42C36324-0F42-4A1C-A743-D757D7FC3EB1}" dt="2018-12-06T05:52:06.503" v="12" actId="26606"/>
          <ac:spMkLst>
            <pc:docMk/>
            <pc:sldMk cId="704844681" sldId="270"/>
            <ac:spMk id="11" creationId="{5CD4C046-A04C-46CC-AFA3-6B0621F628C8}"/>
          </ac:spMkLst>
        </pc:spChg>
        <pc:spChg chg="add del">
          <ac:chgData name="JESUS ANTONIO PACHECO BALAM" userId="4d3f669a-bb26-43d9-97fa-e6e4457b6ec0" providerId="ADAL" clId="{42C36324-0F42-4A1C-A743-D757D7FC3EB1}" dt="2018-12-06T05:52:06.503" v="12" actId="26606"/>
          <ac:spMkLst>
            <pc:docMk/>
            <pc:sldMk cId="704844681" sldId="270"/>
            <ac:spMk id="13" creationId="{66C7A97A-A7DE-4DFB-8542-1E4BF24C7D31}"/>
          </ac:spMkLst>
        </pc:spChg>
        <pc:spChg chg="add del">
          <ac:chgData name="JESUS ANTONIO PACHECO BALAM" userId="4d3f669a-bb26-43d9-97fa-e6e4457b6ec0" providerId="ADAL" clId="{42C36324-0F42-4A1C-A743-D757D7FC3EB1}" dt="2018-12-06T05:52:06.503" v="12" actId="26606"/>
          <ac:spMkLst>
            <pc:docMk/>
            <pc:sldMk cId="704844681" sldId="270"/>
            <ac:spMk id="15" creationId="{BE111DB0-3D73-4D20-9D57-CEF5A0D865B9}"/>
          </ac:spMkLst>
        </pc:spChg>
        <pc:spChg chg="add del">
          <ac:chgData name="JESUS ANTONIO PACHECO BALAM" userId="4d3f669a-bb26-43d9-97fa-e6e4457b6ec0" providerId="ADAL" clId="{42C36324-0F42-4A1C-A743-D757D7FC3EB1}" dt="2018-12-06T05:52:06.503" v="12" actId="26606"/>
          <ac:spMkLst>
            <pc:docMk/>
            <pc:sldMk cId="704844681" sldId="270"/>
            <ac:spMk id="17" creationId="{027ADCA0-A066-4B16-8E1F-3C2483947B72}"/>
          </ac:spMkLst>
        </pc:spChg>
        <pc:spChg chg="add del">
          <ac:chgData name="JESUS ANTONIO PACHECO BALAM" userId="4d3f669a-bb26-43d9-97fa-e6e4457b6ec0" providerId="ADAL" clId="{42C36324-0F42-4A1C-A743-D757D7FC3EB1}" dt="2018-12-06T05:52:07.970" v="14" actId="26606"/>
          <ac:spMkLst>
            <pc:docMk/>
            <pc:sldMk cId="704844681" sldId="270"/>
            <ac:spMk id="19" creationId="{DB8424AB-D56B-4256-866A-5B54DE93C20F}"/>
          </ac:spMkLst>
        </pc:spChg>
        <pc:spChg chg="add del">
          <ac:chgData name="JESUS ANTONIO PACHECO BALAM" userId="4d3f669a-bb26-43d9-97fa-e6e4457b6ec0" providerId="ADAL" clId="{42C36324-0F42-4A1C-A743-D757D7FC3EB1}" dt="2018-12-06T05:52:07.970" v="14" actId="26606"/>
          <ac:spMkLst>
            <pc:docMk/>
            <pc:sldMk cId="704844681" sldId="270"/>
            <ac:spMk id="20" creationId="{FC999C28-AD33-4EB7-A5F1-C06D10A5FDF7}"/>
          </ac:spMkLst>
        </pc:spChg>
        <pc:spChg chg="add del">
          <ac:chgData name="JESUS ANTONIO PACHECO BALAM" userId="4d3f669a-bb26-43d9-97fa-e6e4457b6ec0" providerId="ADAL" clId="{42C36324-0F42-4A1C-A743-D757D7FC3EB1}" dt="2018-12-06T05:52:07.970" v="14" actId="26606"/>
          <ac:spMkLst>
            <pc:docMk/>
            <pc:sldMk cId="704844681" sldId="270"/>
            <ac:spMk id="21" creationId="{0864E5C9-52C9-4572-AC75-548B9B9C2648}"/>
          </ac:spMkLst>
        </pc:spChg>
        <pc:spChg chg="add del">
          <ac:chgData name="JESUS ANTONIO PACHECO BALAM" userId="4d3f669a-bb26-43d9-97fa-e6e4457b6ec0" providerId="ADAL" clId="{42C36324-0F42-4A1C-A743-D757D7FC3EB1}" dt="2018-12-06T05:52:07.970" v="14" actId="26606"/>
          <ac:spMkLst>
            <pc:docMk/>
            <pc:sldMk cId="704844681" sldId="270"/>
            <ac:spMk id="22" creationId="{45CC6500-4DBD-4C34-BC14-2387FB483BEB}"/>
          </ac:spMkLst>
        </pc:spChg>
        <pc:spChg chg="add del">
          <ac:chgData name="JESUS ANTONIO PACHECO BALAM" userId="4d3f669a-bb26-43d9-97fa-e6e4457b6ec0" providerId="ADAL" clId="{42C36324-0F42-4A1C-A743-D757D7FC3EB1}" dt="2018-12-06T05:52:07.970" v="14" actId="26606"/>
          <ac:spMkLst>
            <pc:docMk/>
            <pc:sldMk cId="704844681" sldId="270"/>
            <ac:spMk id="23" creationId="{4E34A3B6-BAD2-4156-BDC6-4736248BFDE0}"/>
          </ac:spMkLst>
        </pc:spChg>
        <pc:spChg chg="add del">
          <ac:chgData name="JESUS ANTONIO PACHECO BALAM" userId="4d3f669a-bb26-43d9-97fa-e6e4457b6ec0" providerId="ADAL" clId="{42C36324-0F42-4A1C-A743-D757D7FC3EB1}" dt="2018-12-06T05:52:09.094" v="16" actId="26606"/>
          <ac:spMkLst>
            <pc:docMk/>
            <pc:sldMk cId="704844681" sldId="270"/>
            <ac:spMk id="25" creationId="{DB8424AB-D56B-4256-866A-5B54DE93C20F}"/>
          </ac:spMkLst>
        </pc:spChg>
        <pc:spChg chg="add del">
          <ac:chgData name="JESUS ANTONIO PACHECO BALAM" userId="4d3f669a-bb26-43d9-97fa-e6e4457b6ec0" providerId="ADAL" clId="{42C36324-0F42-4A1C-A743-D757D7FC3EB1}" dt="2018-12-06T05:52:09.094" v="16" actId="26606"/>
          <ac:spMkLst>
            <pc:docMk/>
            <pc:sldMk cId="704844681" sldId="270"/>
            <ac:spMk id="26" creationId="{FC999C28-AD33-4EB7-A5F1-C06D10A5FDF7}"/>
          </ac:spMkLst>
        </pc:spChg>
        <pc:spChg chg="add del">
          <ac:chgData name="JESUS ANTONIO PACHECO BALAM" userId="4d3f669a-bb26-43d9-97fa-e6e4457b6ec0" providerId="ADAL" clId="{42C36324-0F42-4A1C-A743-D757D7FC3EB1}" dt="2018-12-06T05:52:09.094" v="16" actId="26606"/>
          <ac:spMkLst>
            <pc:docMk/>
            <pc:sldMk cId="704844681" sldId="270"/>
            <ac:spMk id="27" creationId="{69373E92-F88D-4F0A-94DF-393703E7DA7D}"/>
          </ac:spMkLst>
        </pc:spChg>
        <pc:spChg chg="add del">
          <ac:chgData name="JESUS ANTONIO PACHECO BALAM" userId="4d3f669a-bb26-43d9-97fa-e6e4457b6ec0" providerId="ADAL" clId="{42C36324-0F42-4A1C-A743-D757D7FC3EB1}" dt="2018-12-06T05:52:09.094" v="16" actId="26606"/>
          <ac:spMkLst>
            <pc:docMk/>
            <pc:sldMk cId="704844681" sldId="270"/>
            <ac:spMk id="28" creationId="{C629DAA0-ADF6-43FD-9C99-483F722B56E2}"/>
          </ac:spMkLst>
        </pc:spChg>
        <pc:spChg chg="add del">
          <ac:chgData name="JESUS ANTONIO PACHECO BALAM" userId="4d3f669a-bb26-43d9-97fa-e6e4457b6ec0" providerId="ADAL" clId="{42C36324-0F42-4A1C-A743-D757D7FC3EB1}" dt="2018-12-06T05:52:09.094" v="16" actId="26606"/>
          <ac:spMkLst>
            <pc:docMk/>
            <pc:sldMk cId="704844681" sldId="270"/>
            <ac:spMk id="29" creationId="{F32C8C35-BF44-4CFB-9754-81F07C9812A7}"/>
          </ac:spMkLst>
        </pc:spChg>
        <pc:spChg chg="add del">
          <ac:chgData name="JESUS ANTONIO PACHECO BALAM" userId="4d3f669a-bb26-43d9-97fa-e6e4457b6ec0" providerId="ADAL" clId="{42C36324-0F42-4A1C-A743-D757D7FC3EB1}" dt="2018-12-06T05:52:10.299" v="18" actId="26606"/>
          <ac:spMkLst>
            <pc:docMk/>
            <pc:sldMk cId="704844681" sldId="270"/>
            <ac:spMk id="31" creationId="{DB8424AB-D56B-4256-866A-5B54DE93C20F}"/>
          </ac:spMkLst>
        </pc:spChg>
        <pc:spChg chg="add del">
          <ac:chgData name="JESUS ANTONIO PACHECO BALAM" userId="4d3f669a-bb26-43d9-97fa-e6e4457b6ec0" providerId="ADAL" clId="{42C36324-0F42-4A1C-A743-D757D7FC3EB1}" dt="2018-12-06T05:52:10.299" v="18" actId="26606"/>
          <ac:spMkLst>
            <pc:docMk/>
            <pc:sldMk cId="704844681" sldId="270"/>
            <ac:spMk id="32" creationId="{FC999C28-AD33-4EB7-A5F1-C06D10A5FDF7}"/>
          </ac:spMkLst>
        </pc:spChg>
        <pc:spChg chg="add del">
          <ac:chgData name="JESUS ANTONIO PACHECO BALAM" userId="4d3f669a-bb26-43d9-97fa-e6e4457b6ec0" providerId="ADAL" clId="{42C36324-0F42-4A1C-A743-D757D7FC3EB1}" dt="2018-12-06T05:52:10.299" v="18" actId="26606"/>
          <ac:spMkLst>
            <pc:docMk/>
            <pc:sldMk cId="704844681" sldId="270"/>
            <ac:spMk id="33" creationId="{07CBBDD0-4420-4A50-96AB-392F9B97CF03}"/>
          </ac:spMkLst>
        </pc:spChg>
        <pc:spChg chg="add del">
          <ac:chgData name="JESUS ANTONIO PACHECO BALAM" userId="4d3f669a-bb26-43d9-97fa-e6e4457b6ec0" providerId="ADAL" clId="{42C36324-0F42-4A1C-A743-D757D7FC3EB1}" dt="2018-12-06T05:52:10.299" v="18" actId="26606"/>
          <ac:spMkLst>
            <pc:docMk/>
            <pc:sldMk cId="704844681" sldId="270"/>
            <ac:spMk id="34" creationId="{465BA403-54B9-4A0B-BC79-028C495C038E}"/>
          </ac:spMkLst>
        </pc:spChg>
        <pc:spChg chg="add del">
          <ac:chgData name="JESUS ANTONIO PACHECO BALAM" userId="4d3f669a-bb26-43d9-97fa-e6e4457b6ec0" providerId="ADAL" clId="{42C36324-0F42-4A1C-A743-D757D7FC3EB1}" dt="2018-12-06T05:52:10.299" v="18" actId="26606"/>
          <ac:spMkLst>
            <pc:docMk/>
            <pc:sldMk cId="704844681" sldId="270"/>
            <ac:spMk id="35" creationId="{DC8C6883-513A-4FE8-8B55-7AA2A13A9BB9}"/>
          </ac:spMkLst>
        </pc:spChg>
        <pc:spChg chg="add del">
          <ac:chgData name="JESUS ANTONIO PACHECO BALAM" userId="4d3f669a-bb26-43d9-97fa-e6e4457b6ec0" providerId="ADAL" clId="{42C36324-0F42-4A1C-A743-D757D7FC3EB1}" dt="2018-12-06T05:52:12.239" v="20" actId="26606"/>
          <ac:spMkLst>
            <pc:docMk/>
            <pc:sldMk cId="704844681" sldId="270"/>
            <ac:spMk id="37" creationId="{17115F77-2FAE-4CA7-9A7F-10D5F2C8F831}"/>
          </ac:spMkLst>
        </pc:spChg>
        <pc:spChg chg="add del">
          <ac:chgData name="JESUS ANTONIO PACHECO BALAM" userId="4d3f669a-bb26-43d9-97fa-e6e4457b6ec0" providerId="ADAL" clId="{42C36324-0F42-4A1C-A743-D757D7FC3EB1}" dt="2018-12-06T05:52:12.239" v="20" actId="26606"/>
          <ac:spMkLst>
            <pc:docMk/>
            <pc:sldMk cId="704844681" sldId="270"/>
            <ac:spMk id="38" creationId="{5CD4C046-A04C-46CC-AFA3-6B0621F628C8}"/>
          </ac:spMkLst>
        </pc:spChg>
        <pc:spChg chg="add del">
          <ac:chgData name="JESUS ANTONIO PACHECO BALAM" userId="4d3f669a-bb26-43d9-97fa-e6e4457b6ec0" providerId="ADAL" clId="{42C36324-0F42-4A1C-A743-D757D7FC3EB1}" dt="2018-12-06T05:52:12.239" v="20" actId="26606"/>
          <ac:spMkLst>
            <pc:docMk/>
            <pc:sldMk cId="704844681" sldId="270"/>
            <ac:spMk id="39" creationId="{A5A2BA67-BF68-4F48-BAA9-1091D4FED1F8}"/>
          </ac:spMkLst>
        </pc:spChg>
        <pc:spChg chg="add del">
          <ac:chgData name="JESUS ANTONIO PACHECO BALAM" userId="4d3f669a-bb26-43d9-97fa-e6e4457b6ec0" providerId="ADAL" clId="{42C36324-0F42-4A1C-A743-D757D7FC3EB1}" dt="2018-12-06T05:52:12.239" v="20" actId="26606"/>
          <ac:spMkLst>
            <pc:docMk/>
            <pc:sldMk cId="704844681" sldId="270"/>
            <ac:spMk id="40" creationId="{E4190DBD-4A62-4416-ACB7-ACEC1DE3024B}"/>
          </ac:spMkLst>
        </pc:spChg>
        <pc:spChg chg="add del">
          <ac:chgData name="JESUS ANTONIO PACHECO BALAM" userId="4d3f669a-bb26-43d9-97fa-e6e4457b6ec0" providerId="ADAL" clId="{42C36324-0F42-4A1C-A743-D757D7FC3EB1}" dt="2018-12-06T05:52:12.239" v="20" actId="26606"/>
          <ac:spMkLst>
            <pc:docMk/>
            <pc:sldMk cId="704844681" sldId="270"/>
            <ac:spMk id="41" creationId="{DBF12D6D-FE37-445A-BF16-6DA1A659A4D7}"/>
          </ac:spMkLst>
        </pc:spChg>
        <pc:spChg chg="add del">
          <ac:chgData name="JESUS ANTONIO PACHECO BALAM" userId="4d3f669a-bb26-43d9-97fa-e6e4457b6ec0" providerId="ADAL" clId="{42C36324-0F42-4A1C-A743-D757D7FC3EB1}" dt="2018-12-06T05:52:14.827" v="22" actId="26606"/>
          <ac:spMkLst>
            <pc:docMk/>
            <pc:sldMk cId="704844681" sldId="270"/>
            <ac:spMk id="43" creationId="{17115F77-2FAE-4CA7-9A7F-10D5F2C8F831}"/>
          </ac:spMkLst>
        </pc:spChg>
        <pc:spChg chg="add del">
          <ac:chgData name="JESUS ANTONIO PACHECO BALAM" userId="4d3f669a-bb26-43d9-97fa-e6e4457b6ec0" providerId="ADAL" clId="{42C36324-0F42-4A1C-A743-D757D7FC3EB1}" dt="2018-12-06T05:52:14.827" v="22" actId="26606"/>
          <ac:spMkLst>
            <pc:docMk/>
            <pc:sldMk cId="704844681" sldId="270"/>
            <ac:spMk id="44" creationId="{5CD4C046-A04C-46CC-AFA3-6B0621F628C8}"/>
          </ac:spMkLst>
        </pc:spChg>
        <pc:spChg chg="add del">
          <ac:chgData name="JESUS ANTONIO PACHECO BALAM" userId="4d3f669a-bb26-43d9-97fa-e6e4457b6ec0" providerId="ADAL" clId="{42C36324-0F42-4A1C-A743-D757D7FC3EB1}" dt="2018-12-06T05:52:14.827" v="22" actId="26606"/>
          <ac:spMkLst>
            <pc:docMk/>
            <pc:sldMk cId="704844681" sldId="270"/>
            <ac:spMk id="45" creationId="{D589E016-1EE1-484C-8423-012B4B78067D}"/>
          </ac:spMkLst>
        </pc:spChg>
        <pc:spChg chg="add del">
          <ac:chgData name="JESUS ANTONIO PACHECO BALAM" userId="4d3f669a-bb26-43d9-97fa-e6e4457b6ec0" providerId="ADAL" clId="{42C36324-0F42-4A1C-A743-D757D7FC3EB1}" dt="2018-12-06T05:52:14.827" v="22" actId="26606"/>
          <ac:spMkLst>
            <pc:docMk/>
            <pc:sldMk cId="704844681" sldId="270"/>
            <ac:spMk id="46" creationId="{46100866-3689-418C-84D9-07C7E2435C86}"/>
          </ac:spMkLst>
        </pc:spChg>
        <pc:spChg chg="add del">
          <ac:chgData name="JESUS ANTONIO PACHECO BALAM" userId="4d3f669a-bb26-43d9-97fa-e6e4457b6ec0" providerId="ADAL" clId="{42C36324-0F42-4A1C-A743-D757D7FC3EB1}" dt="2018-12-06T05:52:20.072" v="24" actId="26606"/>
          <ac:spMkLst>
            <pc:docMk/>
            <pc:sldMk cId="704844681" sldId="270"/>
            <ac:spMk id="48" creationId="{DB8424AB-D56B-4256-866A-5B54DE93C20F}"/>
          </ac:spMkLst>
        </pc:spChg>
        <pc:spChg chg="add del">
          <ac:chgData name="JESUS ANTONIO PACHECO BALAM" userId="4d3f669a-bb26-43d9-97fa-e6e4457b6ec0" providerId="ADAL" clId="{42C36324-0F42-4A1C-A743-D757D7FC3EB1}" dt="2018-12-06T05:52:20.072" v="24" actId="26606"/>
          <ac:spMkLst>
            <pc:docMk/>
            <pc:sldMk cId="704844681" sldId="270"/>
            <ac:spMk id="49" creationId="{FC999C28-AD33-4EB7-A5F1-C06D10A5FDF7}"/>
          </ac:spMkLst>
        </pc:spChg>
        <pc:spChg chg="add del">
          <ac:chgData name="JESUS ANTONIO PACHECO BALAM" userId="4d3f669a-bb26-43d9-97fa-e6e4457b6ec0" providerId="ADAL" clId="{42C36324-0F42-4A1C-A743-D757D7FC3EB1}" dt="2018-12-06T05:52:20.072" v="24" actId="26606"/>
          <ac:spMkLst>
            <pc:docMk/>
            <pc:sldMk cId="704844681" sldId="270"/>
            <ac:spMk id="50" creationId="{0864E5C9-52C9-4572-AC75-548B9B9C2648}"/>
          </ac:spMkLst>
        </pc:spChg>
        <pc:spChg chg="add del">
          <ac:chgData name="JESUS ANTONIO PACHECO BALAM" userId="4d3f669a-bb26-43d9-97fa-e6e4457b6ec0" providerId="ADAL" clId="{42C36324-0F42-4A1C-A743-D757D7FC3EB1}" dt="2018-12-06T05:52:20.072" v="24" actId="26606"/>
          <ac:spMkLst>
            <pc:docMk/>
            <pc:sldMk cId="704844681" sldId="270"/>
            <ac:spMk id="51" creationId="{45CC6500-4DBD-4C34-BC14-2387FB483BEB}"/>
          </ac:spMkLst>
        </pc:spChg>
        <pc:spChg chg="add del">
          <ac:chgData name="JESUS ANTONIO PACHECO BALAM" userId="4d3f669a-bb26-43d9-97fa-e6e4457b6ec0" providerId="ADAL" clId="{42C36324-0F42-4A1C-A743-D757D7FC3EB1}" dt="2018-12-06T05:52:20.072" v="24" actId="26606"/>
          <ac:spMkLst>
            <pc:docMk/>
            <pc:sldMk cId="704844681" sldId="270"/>
            <ac:spMk id="52" creationId="{4E34A3B6-BAD2-4156-BDC6-4736248BFDE0}"/>
          </ac:spMkLst>
        </pc:spChg>
        <pc:picChg chg="add del mod">
          <ac:chgData name="JESUS ANTONIO PACHECO BALAM" userId="4d3f669a-bb26-43d9-97fa-e6e4457b6ec0" providerId="ADAL" clId="{42C36324-0F42-4A1C-A743-D757D7FC3EB1}" dt="2018-12-06T05:51:21.803" v="3"/>
          <ac:picMkLst>
            <pc:docMk/>
            <pc:sldMk cId="704844681" sldId="270"/>
            <ac:picMk id="3" creationId="{6A466E51-AC08-4F8F-83D6-AC900CFC0F5B}"/>
          </ac:picMkLst>
        </pc:picChg>
        <pc:picChg chg="add mod modCrop">
          <ac:chgData name="JESUS ANTONIO PACHECO BALAM" userId="4d3f669a-bb26-43d9-97fa-e6e4457b6ec0" providerId="ADAL" clId="{42C36324-0F42-4A1C-A743-D757D7FC3EB1}" dt="2018-12-06T05:57:39.078" v="42" actId="1076"/>
          <ac:picMkLst>
            <pc:docMk/>
            <pc:sldMk cId="704844681" sldId="270"/>
            <ac:picMk id="4" creationId="{4FF8843A-246B-4208-B4B1-FDBB5AB1F77B}"/>
          </ac:picMkLst>
        </pc:picChg>
        <pc:picChg chg="del">
          <ac:chgData name="JESUS ANTONIO PACHECO BALAM" userId="4d3f669a-bb26-43d9-97fa-e6e4457b6ec0" providerId="ADAL" clId="{42C36324-0F42-4A1C-A743-D757D7FC3EB1}" dt="2018-12-06T05:51:13.084" v="0"/>
          <ac:picMkLst>
            <pc:docMk/>
            <pc:sldMk cId="704844681" sldId="270"/>
            <ac:picMk id="6" creationId="{4484D0E7-0E00-4869-B554-721594C48BBE}"/>
          </ac:picMkLst>
        </pc:picChg>
      </pc:sldChg>
      <pc:sldChg chg="addSp modSp add">
        <pc:chgData name="JESUS ANTONIO PACHECO BALAM" userId="4d3f669a-bb26-43d9-97fa-e6e4457b6ec0" providerId="ADAL" clId="{42C36324-0F42-4A1C-A743-D757D7FC3EB1}" dt="2018-12-06T06:58:40.172" v="103" actId="20577"/>
        <pc:sldMkLst>
          <pc:docMk/>
          <pc:sldMk cId="360237256" sldId="272"/>
        </pc:sldMkLst>
        <pc:spChg chg="mod">
          <ac:chgData name="JESUS ANTONIO PACHECO BALAM" userId="4d3f669a-bb26-43d9-97fa-e6e4457b6ec0" providerId="ADAL" clId="{42C36324-0F42-4A1C-A743-D757D7FC3EB1}" dt="2018-12-06T06:58:40.172" v="103" actId="20577"/>
          <ac:spMkLst>
            <pc:docMk/>
            <pc:sldMk cId="360237256" sldId="272"/>
            <ac:spMk id="2" creationId="{5758F42B-028C-4A65-8BD1-C9CB25AC67E8}"/>
          </ac:spMkLst>
        </pc:spChg>
        <pc:picChg chg="add mod modCrop">
          <ac:chgData name="JESUS ANTONIO PACHECO BALAM" userId="4d3f669a-bb26-43d9-97fa-e6e4457b6ec0" providerId="ADAL" clId="{42C36324-0F42-4A1C-A743-D757D7FC3EB1}" dt="2018-12-06T06:58:23.026" v="56" actId="1076"/>
          <ac:picMkLst>
            <pc:docMk/>
            <pc:sldMk cId="360237256" sldId="272"/>
            <ac:picMk id="3" creationId="{77FDCB40-1146-4214-A9F9-2CF14D5AE0F2}"/>
          </ac:picMkLst>
        </pc:picChg>
      </pc:sldChg>
      <pc:sldChg chg="add del">
        <pc:chgData name="JESUS ANTONIO PACHECO BALAM" userId="4d3f669a-bb26-43d9-97fa-e6e4457b6ec0" providerId="ADAL" clId="{42C36324-0F42-4A1C-A743-D757D7FC3EB1}" dt="2018-12-06T05:53:12.797" v="36"/>
        <pc:sldMkLst>
          <pc:docMk/>
          <pc:sldMk cId="806077280" sldId="273"/>
        </pc:sldMkLst>
      </pc:sldChg>
      <pc:sldChg chg="add del">
        <pc:chgData name="JESUS ANTONIO PACHECO BALAM" userId="4d3f669a-bb26-43d9-97fa-e6e4457b6ec0" providerId="ADAL" clId="{42C36324-0F42-4A1C-A743-D757D7FC3EB1}" dt="2018-12-06T06:58:46.489" v="105" actId="2696"/>
        <pc:sldMkLst>
          <pc:docMk/>
          <pc:sldMk cId="2184123634" sldId="273"/>
        </pc:sldMkLst>
      </pc:sldChg>
      <pc:sldChg chg="add del">
        <pc:chgData name="JESUS ANTONIO PACHECO BALAM" userId="4d3f669a-bb26-43d9-97fa-e6e4457b6ec0" providerId="ADAL" clId="{42C36324-0F42-4A1C-A743-D757D7FC3EB1}" dt="2018-12-06T05:53:12.133" v="35"/>
        <pc:sldMkLst>
          <pc:docMk/>
          <pc:sldMk cId="1176343466" sldId="274"/>
        </pc:sldMkLst>
      </pc:sldChg>
      <pc:sldChg chg="add del">
        <pc:chgData name="JESUS ANTONIO PACHECO BALAM" userId="4d3f669a-bb26-43d9-97fa-e6e4457b6ec0" providerId="ADAL" clId="{42C36324-0F42-4A1C-A743-D757D7FC3EB1}" dt="2018-12-06T05:53:11.769" v="34"/>
        <pc:sldMkLst>
          <pc:docMk/>
          <pc:sldMk cId="2784962874" sldId="27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7FE9A-A81E-4E89-ACF8-2A3DA0314F8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957F0A8-AEB5-4B2D-9A21-ECE68A4AA6AE}">
      <dgm:prSet/>
      <dgm:spPr/>
      <dgm:t>
        <a:bodyPr/>
        <a:lstStyle/>
        <a:p>
          <a:r>
            <a:rPr lang="es-MX" dirty="0"/>
            <a:t>Referente a empleado: agregar, eliminar, ver avances y modificar.</a:t>
          </a:r>
          <a:endParaRPr lang="en-US" dirty="0"/>
        </a:p>
      </dgm:t>
    </dgm:pt>
    <dgm:pt modelId="{D88B43E5-B22A-4AF8-837C-B6D9FB71DA8B}" type="parTrans" cxnId="{D2296F9F-2605-48FC-B0D4-A2E70EF33729}">
      <dgm:prSet/>
      <dgm:spPr/>
      <dgm:t>
        <a:bodyPr/>
        <a:lstStyle/>
        <a:p>
          <a:endParaRPr lang="en-US"/>
        </a:p>
      </dgm:t>
    </dgm:pt>
    <dgm:pt modelId="{832FB1F8-D760-4C0A-A94C-75B49BC424AE}" type="sibTrans" cxnId="{D2296F9F-2605-48FC-B0D4-A2E70EF3372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A86DFD9-1BC0-44DD-B653-97F616A567B0}">
      <dgm:prSet/>
      <dgm:spPr/>
      <dgm:t>
        <a:bodyPr/>
        <a:lstStyle/>
        <a:p>
          <a:endParaRPr lang="en-US" dirty="0"/>
        </a:p>
      </dgm:t>
    </dgm:pt>
    <dgm:pt modelId="{CCACBD40-E92A-4CB7-9315-9C42E7A85715}" type="parTrans" cxnId="{AD09CC09-A8B3-4593-90F8-C71E646EF404}">
      <dgm:prSet/>
      <dgm:spPr/>
      <dgm:t>
        <a:bodyPr/>
        <a:lstStyle/>
        <a:p>
          <a:endParaRPr lang="en-US"/>
        </a:p>
      </dgm:t>
    </dgm:pt>
    <dgm:pt modelId="{2287F802-A215-4A46-9E03-552F45391F2B}" type="sibTrans" cxnId="{AD09CC09-A8B3-4593-90F8-C71E646EF404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9A04F7F2-15A7-4812-ABEE-81BB2201B3CC}">
      <dgm:prSet/>
      <dgm:spPr/>
      <dgm:t>
        <a:bodyPr/>
        <a:lstStyle/>
        <a:p>
          <a:r>
            <a:rPr lang="es-MX" dirty="0"/>
            <a:t>Referente a los documentos: agregar, eliminar y modificar.</a:t>
          </a:r>
          <a:endParaRPr lang="en-US" dirty="0"/>
        </a:p>
      </dgm:t>
    </dgm:pt>
    <dgm:pt modelId="{DE446764-B4C0-4197-99B4-AB892003A889}" type="parTrans" cxnId="{8C141A52-4F34-4ECF-8187-4AE6326E25EE}">
      <dgm:prSet/>
      <dgm:spPr/>
      <dgm:t>
        <a:bodyPr/>
        <a:lstStyle/>
        <a:p>
          <a:endParaRPr lang="en-US"/>
        </a:p>
      </dgm:t>
    </dgm:pt>
    <dgm:pt modelId="{710B4F51-FA9D-429F-8760-7303BC878DD8}" type="sibTrans" cxnId="{8C141A52-4F34-4ECF-8187-4AE6326E25EE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0C97AEBA-764B-4DA3-9832-67490924D2A7}">
      <dgm:prSet/>
      <dgm:spPr/>
      <dgm:t>
        <a:bodyPr/>
        <a:lstStyle/>
        <a:p>
          <a:r>
            <a:rPr lang="es-MX" dirty="0"/>
            <a:t>Referente a su perfil: modificar sus datos,  su contraseña y su correo.</a:t>
          </a:r>
          <a:endParaRPr lang="en-US" dirty="0"/>
        </a:p>
      </dgm:t>
    </dgm:pt>
    <dgm:pt modelId="{CCE78EF9-4166-427A-A2DD-98167BC4B146}" type="parTrans" cxnId="{6DE374A7-F94C-4BC8-B4E8-67DDED4A528B}">
      <dgm:prSet/>
      <dgm:spPr/>
      <dgm:t>
        <a:bodyPr/>
        <a:lstStyle/>
        <a:p>
          <a:endParaRPr lang="en-US"/>
        </a:p>
      </dgm:t>
    </dgm:pt>
    <dgm:pt modelId="{C88572AD-40DD-4852-A8AC-8FE0B9AEBEEE}" type="sibTrans" cxnId="{6DE374A7-F94C-4BC8-B4E8-67DDED4A528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37507FE-9244-4D4B-9260-DB9902A1D7A1}">
      <dgm:prSet/>
      <dgm:spPr/>
      <dgm:t>
        <a:bodyPr/>
        <a:lstStyle/>
        <a:p>
          <a:r>
            <a:rPr lang="es-MX" dirty="0"/>
            <a:t>Referente a mensajes: leer, enviar, consultar.</a:t>
          </a:r>
          <a:endParaRPr lang="en-US" dirty="0"/>
        </a:p>
      </dgm:t>
    </dgm:pt>
    <dgm:pt modelId="{9CFF0332-E26F-4F2F-BAE7-671E605DD763}" type="parTrans" cxnId="{B6090C60-0ED9-49AB-9AF0-C6820A724528}">
      <dgm:prSet/>
      <dgm:spPr/>
      <dgm:t>
        <a:bodyPr/>
        <a:lstStyle/>
        <a:p>
          <a:endParaRPr lang="en-US"/>
        </a:p>
      </dgm:t>
    </dgm:pt>
    <dgm:pt modelId="{76BD63DC-8438-429F-9295-5575DB3AF6D7}" type="sibTrans" cxnId="{B6090C60-0ED9-49AB-9AF0-C6820A72452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32E9E662-DB11-4860-8682-6BAA95DF338A}" type="pres">
      <dgm:prSet presAssocID="{A8C7FE9A-A81E-4E89-ACF8-2A3DA0314F84}" presName="Name0" presStyleCnt="0">
        <dgm:presLayoutVars>
          <dgm:animLvl val="lvl"/>
          <dgm:resizeHandles val="exact"/>
        </dgm:presLayoutVars>
      </dgm:prSet>
      <dgm:spPr/>
    </dgm:pt>
    <dgm:pt modelId="{66108128-DAB4-461A-9EFD-BE4985468F6F}" type="pres">
      <dgm:prSet presAssocID="{9957F0A8-AEB5-4B2D-9A21-ECE68A4AA6AE}" presName="compositeNode" presStyleCnt="0">
        <dgm:presLayoutVars>
          <dgm:bulletEnabled val="1"/>
        </dgm:presLayoutVars>
      </dgm:prSet>
      <dgm:spPr/>
    </dgm:pt>
    <dgm:pt modelId="{CA2D07F9-1894-4EDB-BE48-91D8045DB582}" type="pres">
      <dgm:prSet presAssocID="{9957F0A8-AEB5-4B2D-9A21-ECE68A4AA6AE}" presName="bgRect" presStyleLbl="bgAccFollowNode1" presStyleIdx="0" presStyleCnt="5"/>
      <dgm:spPr/>
    </dgm:pt>
    <dgm:pt modelId="{F1E108BF-80BD-4DC2-858B-3A9CF6505F68}" type="pres">
      <dgm:prSet presAssocID="{832FB1F8-D760-4C0A-A94C-75B49BC424A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B2F6EFC-408D-4628-B1EA-4D30C6CDCB4C}" type="pres">
      <dgm:prSet presAssocID="{9957F0A8-AEB5-4B2D-9A21-ECE68A4AA6AE}" presName="bottomLine" presStyleLbl="alignNode1" presStyleIdx="1" presStyleCnt="10">
        <dgm:presLayoutVars/>
      </dgm:prSet>
      <dgm:spPr/>
    </dgm:pt>
    <dgm:pt modelId="{DA4B07A3-BCB7-493E-BA80-AC6D00074C1F}" type="pres">
      <dgm:prSet presAssocID="{9957F0A8-AEB5-4B2D-9A21-ECE68A4AA6AE}" presName="nodeText" presStyleLbl="bgAccFollowNode1" presStyleIdx="0" presStyleCnt="5">
        <dgm:presLayoutVars>
          <dgm:bulletEnabled val="1"/>
        </dgm:presLayoutVars>
      </dgm:prSet>
      <dgm:spPr/>
    </dgm:pt>
    <dgm:pt modelId="{8501D8C6-F847-4306-A0A1-CCD04B10B709}" type="pres">
      <dgm:prSet presAssocID="{832FB1F8-D760-4C0A-A94C-75B49BC424AE}" presName="sibTrans" presStyleCnt="0"/>
      <dgm:spPr/>
    </dgm:pt>
    <dgm:pt modelId="{F104B17E-53C7-4377-9DF2-3649DA4DC051}" type="pres">
      <dgm:prSet presAssocID="{2A86DFD9-1BC0-44DD-B653-97F616A567B0}" presName="compositeNode" presStyleCnt="0">
        <dgm:presLayoutVars>
          <dgm:bulletEnabled val="1"/>
        </dgm:presLayoutVars>
      </dgm:prSet>
      <dgm:spPr/>
    </dgm:pt>
    <dgm:pt modelId="{178E567A-A2BD-4E9B-B455-9280C42D71E7}" type="pres">
      <dgm:prSet presAssocID="{2A86DFD9-1BC0-44DD-B653-97F616A567B0}" presName="bgRect" presStyleLbl="bgAccFollowNode1" presStyleIdx="1" presStyleCnt="5" custLinFactNeighborY="-1327"/>
      <dgm:spPr/>
    </dgm:pt>
    <dgm:pt modelId="{B16C6AAB-78CD-4E1E-B755-D6F3627F591D}" type="pres">
      <dgm:prSet presAssocID="{2287F802-A215-4A46-9E03-552F45391F2B}" presName="sibTransNodeCircle" presStyleLbl="alignNode1" presStyleIdx="2" presStyleCnt="10" custLinFactNeighborX="1474" custLinFactNeighborY="-25409">
        <dgm:presLayoutVars>
          <dgm:chMax val="0"/>
          <dgm:bulletEnabled/>
        </dgm:presLayoutVars>
      </dgm:prSet>
      <dgm:spPr/>
    </dgm:pt>
    <dgm:pt modelId="{899A80E1-DDB6-4F3C-A054-147CA51114C6}" type="pres">
      <dgm:prSet presAssocID="{2A86DFD9-1BC0-44DD-B653-97F616A567B0}" presName="bottomLine" presStyleLbl="alignNode1" presStyleIdx="3" presStyleCnt="10">
        <dgm:presLayoutVars/>
      </dgm:prSet>
      <dgm:spPr/>
    </dgm:pt>
    <dgm:pt modelId="{9EF5A4CA-D85A-4F8F-AB51-D5BC757D63E2}" type="pres">
      <dgm:prSet presAssocID="{2A86DFD9-1BC0-44DD-B653-97F616A567B0}" presName="nodeText" presStyleLbl="bgAccFollowNode1" presStyleIdx="1" presStyleCnt="5">
        <dgm:presLayoutVars>
          <dgm:bulletEnabled val="1"/>
        </dgm:presLayoutVars>
      </dgm:prSet>
      <dgm:spPr/>
    </dgm:pt>
    <dgm:pt modelId="{AAC47885-C0C1-4406-A6FC-2A73E33FF253}" type="pres">
      <dgm:prSet presAssocID="{2287F802-A215-4A46-9E03-552F45391F2B}" presName="sibTrans" presStyleCnt="0"/>
      <dgm:spPr/>
    </dgm:pt>
    <dgm:pt modelId="{DCC6B415-7138-426E-8739-2E725279A968}" type="pres">
      <dgm:prSet presAssocID="{9A04F7F2-15A7-4812-ABEE-81BB2201B3CC}" presName="compositeNode" presStyleCnt="0">
        <dgm:presLayoutVars>
          <dgm:bulletEnabled val="1"/>
        </dgm:presLayoutVars>
      </dgm:prSet>
      <dgm:spPr/>
    </dgm:pt>
    <dgm:pt modelId="{BC0A198C-E9D9-477E-8761-EF3E8B011DA5}" type="pres">
      <dgm:prSet presAssocID="{9A04F7F2-15A7-4812-ABEE-81BB2201B3CC}" presName="bgRect" presStyleLbl="bgAccFollowNode1" presStyleIdx="2" presStyleCnt="5"/>
      <dgm:spPr/>
    </dgm:pt>
    <dgm:pt modelId="{B6F91BC6-974F-4537-8A8D-571DB50EC842}" type="pres">
      <dgm:prSet presAssocID="{710B4F51-FA9D-429F-8760-7303BC878DD8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EC5692D2-57B3-4EE2-B5E9-E4E8E011FF20}" type="pres">
      <dgm:prSet presAssocID="{9A04F7F2-15A7-4812-ABEE-81BB2201B3CC}" presName="bottomLine" presStyleLbl="alignNode1" presStyleIdx="5" presStyleCnt="10">
        <dgm:presLayoutVars/>
      </dgm:prSet>
      <dgm:spPr/>
    </dgm:pt>
    <dgm:pt modelId="{9CF8B913-1D6B-4F00-AA9A-382C6F2080BD}" type="pres">
      <dgm:prSet presAssocID="{9A04F7F2-15A7-4812-ABEE-81BB2201B3CC}" presName="nodeText" presStyleLbl="bgAccFollowNode1" presStyleIdx="2" presStyleCnt="5">
        <dgm:presLayoutVars>
          <dgm:bulletEnabled val="1"/>
        </dgm:presLayoutVars>
      </dgm:prSet>
      <dgm:spPr/>
    </dgm:pt>
    <dgm:pt modelId="{2A815967-7DD4-4F02-946D-328303FA8FA4}" type="pres">
      <dgm:prSet presAssocID="{710B4F51-FA9D-429F-8760-7303BC878DD8}" presName="sibTrans" presStyleCnt="0"/>
      <dgm:spPr/>
    </dgm:pt>
    <dgm:pt modelId="{D68B50FC-9364-4DFA-9426-DB9FDB478DA9}" type="pres">
      <dgm:prSet presAssocID="{0C97AEBA-764B-4DA3-9832-67490924D2A7}" presName="compositeNode" presStyleCnt="0">
        <dgm:presLayoutVars>
          <dgm:bulletEnabled val="1"/>
        </dgm:presLayoutVars>
      </dgm:prSet>
      <dgm:spPr/>
    </dgm:pt>
    <dgm:pt modelId="{783A31F3-58D7-4394-B038-61C0E75DA64A}" type="pres">
      <dgm:prSet presAssocID="{0C97AEBA-764B-4DA3-9832-67490924D2A7}" presName="bgRect" presStyleLbl="bgAccFollowNode1" presStyleIdx="3" presStyleCnt="5"/>
      <dgm:spPr/>
    </dgm:pt>
    <dgm:pt modelId="{F41E5356-E8DA-413D-84F8-6524E112DBC6}" type="pres">
      <dgm:prSet presAssocID="{C88572AD-40DD-4852-A8AC-8FE0B9AEBEEE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9985131D-4BC8-4715-BDAD-3FF89838BBB1}" type="pres">
      <dgm:prSet presAssocID="{0C97AEBA-764B-4DA3-9832-67490924D2A7}" presName="bottomLine" presStyleLbl="alignNode1" presStyleIdx="7" presStyleCnt="10">
        <dgm:presLayoutVars/>
      </dgm:prSet>
      <dgm:spPr/>
    </dgm:pt>
    <dgm:pt modelId="{70C66317-C50B-48BD-A651-A1439803B651}" type="pres">
      <dgm:prSet presAssocID="{0C97AEBA-764B-4DA3-9832-67490924D2A7}" presName="nodeText" presStyleLbl="bgAccFollowNode1" presStyleIdx="3" presStyleCnt="5">
        <dgm:presLayoutVars>
          <dgm:bulletEnabled val="1"/>
        </dgm:presLayoutVars>
      </dgm:prSet>
      <dgm:spPr/>
    </dgm:pt>
    <dgm:pt modelId="{3ABA605C-8065-4E4B-AFC0-5F2B7DE7AA51}" type="pres">
      <dgm:prSet presAssocID="{C88572AD-40DD-4852-A8AC-8FE0B9AEBEEE}" presName="sibTrans" presStyleCnt="0"/>
      <dgm:spPr/>
    </dgm:pt>
    <dgm:pt modelId="{CAC605D9-291F-4646-BF59-4E8B3D420EED}" type="pres">
      <dgm:prSet presAssocID="{D37507FE-9244-4D4B-9260-DB9902A1D7A1}" presName="compositeNode" presStyleCnt="0">
        <dgm:presLayoutVars>
          <dgm:bulletEnabled val="1"/>
        </dgm:presLayoutVars>
      </dgm:prSet>
      <dgm:spPr/>
    </dgm:pt>
    <dgm:pt modelId="{9DD373C4-19E4-4C80-AEA2-3216EFC71306}" type="pres">
      <dgm:prSet presAssocID="{D37507FE-9244-4D4B-9260-DB9902A1D7A1}" presName="bgRect" presStyleLbl="bgAccFollowNode1" presStyleIdx="4" presStyleCnt="5"/>
      <dgm:spPr/>
    </dgm:pt>
    <dgm:pt modelId="{32FD6C13-C6ED-488A-8676-A677C0D188BF}" type="pres">
      <dgm:prSet presAssocID="{76BD63DC-8438-429F-9295-5575DB3AF6D7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7870A1D-99C1-4C97-AE05-777A85D6B7E4}" type="pres">
      <dgm:prSet presAssocID="{D37507FE-9244-4D4B-9260-DB9902A1D7A1}" presName="bottomLine" presStyleLbl="alignNode1" presStyleIdx="9" presStyleCnt="10">
        <dgm:presLayoutVars/>
      </dgm:prSet>
      <dgm:spPr/>
    </dgm:pt>
    <dgm:pt modelId="{DB97C668-8172-4C07-9799-02237A4037AA}" type="pres">
      <dgm:prSet presAssocID="{D37507FE-9244-4D4B-9260-DB9902A1D7A1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D09CC09-A8B3-4593-90F8-C71E646EF404}" srcId="{A8C7FE9A-A81E-4E89-ACF8-2A3DA0314F84}" destId="{2A86DFD9-1BC0-44DD-B653-97F616A567B0}" srcOrd="1" destOrd="0" parTransId="{CCACBD40-E92A-4CB7-9315-9C42E7A85715}" sibTransId="{2287F802-A215-4A46-9E03-552F45391F2B}"/>
    <dgm:cxn modelId="{726E0111-224B-4047-A903-EB7149D011B6}" type="presOf" srcId="{9957F0A8-AEB5-4B2D-9A21-ECE68A4AA6AE}" destId="{CA2D07F9-1894-4EDB-BE48-91D8045DB582}" srcOrd="0" destOrd="0" presId="urn:microsoft.com/office/officeart/2016/7/layout/BasicLinearProcessNumbered"/>
    <dgm:cxn modelId="{C1AD822A-ACAA-4DDD-8AEE-3AC9FF1BF116}" type="presOf" srcId="{710B4F51-FA9D-429F-8760-7303BC878DD8}" destId="{B6F91BC6-974F-4537-8A8D-571DB50EC842}" srcOrd="0" destOrd="0" presId="urn:microsoft.com/office/officeart/2016/7/layout/BasicLinearProcessNumbered"/>
    <dgm:cxn modelId="{9B31F62B-FB07-4A95-8B14-0C4AA01D4B0F}" type="presOf" srcId="{9A04F7F2-15A7-4812-ABEE-81BB2201B3CC}" destId="{9CF8B913-1D6B-4F00-AA9A-382C6F2080BD}" srcOrd="1" destOrd="0" presId="urn:microsoft.com/office/officeart/2016/7/layout/BasicLinearProcessNumbered"/>
    <dgm:cxn modelId="{4454182E-1693-450C-97CC-A20CC207982F}" type="presOf" srcId="{D37507FE-9244-4D4B-9260-DB9902A1D7A1}" destId="{DB97C668-8172-4C07-9799-02237A4037AA}" srcOrd="1" destOrd="0" presId="urn:microsoft.com/office/officeart/2016/7/layout/BasicLinearProcessNumbered"/>
    <dgm:cxn modelId="{0679B839-B2BE-4752-AB06-00B36BDB14C4}" type="presOf" srcId="{76BD63DC-8438-429F-9295-5575DB3AF6D7}" destId="{32FD6C13-C6ED-488A-8676-A677C0D188BF}" srcOrd="0" destOrd="0" presId="urn:microsoft.com/office/officeart/2016/7/layout/BasicLinearProcessNumbered"/>
    <dgm:cxn modelId="{92AB3C3F-96B9-4D4D-ADCE-81BB4C2948D5}" type="presOf" srcId="{832FB1F8-D760-4C0A-A94C-75B49BC424AE}" destId="{F1E108BF-80BD-4DC2-858B-3A9CF6505F68}" srcOrd="0" destOrd="0" presId="urn:microsoft.com/office/officeart/2016/7/layout/BasicLinearProcessNumbered"/>
    <dgm:cxn modelId="{B6090C60-0ED9-49AB-9AF0-C6820A724528}" srcId="{A8C7FE9A-A81E-4E89-ACF8-2A3DA0314F84}" destId="{D37507FE-9244-4D4B-9260-DB9902A1D7A1}" srcOrd="4" destOrd="0" parTransId="{9CFF0332-E26F-4F2F-BAE7-671E605DD763}" sibTransId="{76BD63DC-8438-429F-9295-5575DB3AF6D7}"/>
    <dgm:cxn modelId="{58630E62-E476-4676-A43F-2D7CD382D489}" type="presOf" srcId="{0C97AEBA-764B-4DA3-9832-67490924D2A7}" destId="{70C66317-C50B-48BD-A651-A1439803B651}" srcOrd="1" destOrd="0" presId="urn:microsoft.com/office/officeart/2016/7/layout/BasicLinearProcessNumbered"/>
    <dgm:cxn modelId="{2D968562-CA3E-4920-9B60-56D3D61E6142}" type="presOf" srcId="{9A04F7F2-15A7-4812-ABEE-81BB2201B3CC}" destId="{BC0A198C-E9D9-477E-8761-EF3E8B011DA5}" srcOrd="0" destOrd="0" presId="urn:microsoft.com/office/officeart/2016/7/layout/BasicLinearProcessNumbered"/>
    <dgm:cxn modelId="{3E858266-3430-41D8-AA3E-051308E025C5}" type="presOf" srcId="{C88572AD-40DD-4852-A8AC-8FE0B9AEBEEE}" destId="{F41E5356-E8DA-413D-84F8-6524E112DBC6}" srcOrd="0" destOrd="0" presId="urn:microsoft.com/office/officeart/2016/7/layout/BasicLinearProcessNumbered"/>
    <dgm:cxn modelId="{22A0036E-EC3D-4552-8B56-865970FA472D}" type="presOf" srcId="{9957F0A8-AEB5-4B2D-9A21-ECE68A4AA6AE}" destId="{DA4B07A3-BCB7-493E-BA80-AC6D00074C1F}" srcOrd="1" destOrd="0" presId="urn:microsoft.com/office/officeart/2016/7/layout/BasicLinearProcessNumbered"/>
    <dgm:cxn modelId="{9A5DA54F-C77A-4B8C-9AD2-5FF05669EF03}" type="presOf" srcId="{2287F802-A215-4A46-9E03-552F45391F2B}" destId="{B16C6AAB-78CD-4E1E-B755-D6F3627F591D}" srcOrd="0" destOrd="0" presId="urn:microsoft.com/office/officeart/2016/7/layout/BasicLinearProcessNumbered"/>
    <dgm:cxn modelId="{8C141A52-4F34-4ECF-8187-4AE6326E25EE}" srcId="{A8C7FE9A-A81E-4E89-ACF8-2A3DA0314F84}" destId="{9A04F7F2-15A7-4812-ABEE-81BB2201B3CC}" srcOrd="2" destOrd="0" parTransId="{DE446764-B4C0-4197-99B4-AB892003A889}" sibTransId="{710B4F51-FA9D-429F-8760-7303BC878DD8}"/>
    <dgm:cxn modelId="{CCD66F91-E8CD-4F1D-98A9-4F572759522A}" type="presOf" srcId="{A8C7FE9A-A81E-4E89-ACF8-2A3DA0314F84}" destId="{32E9E662-DB11-4860-8682-6BAA95DF338A}" srcOrd="0" destOrd="0" presId="urn:microsoft.com/office/officeart/2016/7/layout/BasicLinearProcessNumbered"/>
    <dgm:cxn modelId="{93CB3A95-6C14-4ACA-B93C-DAF2FFA15294}" type="presOf" srcId="{0C97AEBA-764B-4DA3-9832-67490924D2A7}" destId="{783A31F3-58D7-4394-B038-61C0E75DA64A}" srcOrd="0" destOrd="0" presId="urn:microsoft.com/office/officeart/2016/7/layout/BasicLinearProcessNumbered"/>
    <dgm:cxn modelId="{87606698-C055-428E-9BD0-B921751AA439}" type="presOf" srcId="{D37507FE-9244-4D4B-9260-DB9902A1D7A1}" destId="{9DD373C4-19E4-4C80-AEA2-3216EFC71306}" srcOrd="0" destOrd="0" presId="urn:microsoft.com/office/officeart/2016/7/layout/BasicLinearProcessNumbered"/>
    <dgm:cxn modelId="{D2296F9F-2605-48FC-B0D4-A2E70EF33729}" srcId="{A8C7FE9A-A81E-4E89-ACF8-2A3DA0314F84}" destId="{9957F0A8-AEB5-4B2D-9A21-ECE68A4AA6AE}" srcOrd="0" destOrd="0" parTransId="{D88B43E5-B22A-4AF8-837C-B6D9FB71DA8B}" sibTransId="{832FB1F8-D760-4C0A-A94C-75B49BC424AE}"/>
    <dgm:cxn modelId="{6DE374A7-F94C-4BC8-B4E8-67DDED4A528B}" srcId="{A8C7FE9A-A81E-4E89-ACF8-2A3DA0314F84}" destId="{0C97AEBA-764B-4DA3-9832-67490924D2A7}" srcOrd="3" destOrd="0" parTransId="{CCE78EF9-4166-427A-A2DD-98167BC4B146}" sibTransId="{C88572AD-40DD-4852-A8AC-8FE0B9AEBEEE}"/>
    <dgm:cxn modelId="{4B5287C8-47E0-4BFE-AC43-6E2AF534C869}" type="presOf" srcId="{2A86DFD9-1BC0-44DD-B653-97F616A567B0}" destId="{178E567A-A2BD-4E9B-B455-9280C42D71E7}" srcOrd="0" destOrd="0" presId="urn:microsoft.com/office/officeart/2016/7/layout/BasicLinearProcessNumbered"/>
    <dgm:cxn modelId="{C30197E9-1204-4563-A525-40B217A491AF}" type="presOf" srcId="{2A86DFD9-1BC0-44DD-B653-97F616A567B0}" destId="{9EF5A4CA-D85A-4F8F-AB51-D5BC757D63E2}" srcOrd="1" destOrd="0" presId="urn:microsoft.com/office/officeart/2016/7/layout/BasicLinearProcessNumbered"/>
    <dgm:cxn modelId="{0839661A-8CA0-466D-BB1F-9FE71E2394D8}" type="presParOf" srcId="{32E9E662-DB11-4860-8682-6BAA95DF338A}" destId="{66108128-DAB4-461A-9EFD-BE4985468F6F}" srcOrd="0" destOrd="0" presId="urn:microsoft.com/office/officeart/2016/7/layout/BasicLinearProcessNumbered"/>
    <dgm:cxn modelId="{C9014A88-7D64-4605-8EA4-02E247F2BBA4}" type="presParOf" srcId="{66108128-DAB4-461A-9EFD-BE4985468F6F}" destId="{CA2D07F9-1894-4EDB-BE48-91D8045DB582}" srcOrd="0" destOrd="0" presId="urn:microsoft.com/office/officeart/2016/7/layout/BasicLinearProcessNumbered"/>
    <dgm:cxn modelId="{A64D39A1-9523-4EB4-9473-8397E09D7BD5}" type="presParOf" srcId="{66108128-DAB4-461A-9EFD-BE4985468F6F}" destId="{F1E108BF-80BD-4DC2-858B-3A9CF6505F68}" srcOrd="1" destOrd="0" presId="urn:microsoft.com/office/officeart/2016/7/layout/BasicLinearProcessNumbered"/>
    <dgm:cxn modelId="{D8F0D9F3-00F4-4240-BB03-E9DAEE279C64}" type="presParOf" srcId="{66108128-DAB4-461A-9EFD-BE4985468F6F}" destId="{0B2F6EFC-408D-4628-B1EA-4D30C6CDCB4C}" srcOrd="2" destOrd="0" presId="urn:microsoft.com/office/officeart/2016/7/layout/BasicLinearProcessNumbered"/>
    <dgm:cxn modelId="{07205833-A65D-4710-B1F0-C4231CCB00C3}" type="presParOf" srcId="{66108128-DAB4-461A-9EFD-BE4985468F6F}" destId="{DA4B07A3-BCB7-493E-BA80-AC6D00074C1F}" srcOrd="3" destOrd="0" presId="urn:microsoft.com/office/officeart/2016/7/layout/BasicLinearProcessNumbered"/>
    <dgm:cxn modelId="{61B6F34F-CC38-4D56-8F62-6A647568F29E}" type="presParOf" srcId="{32E9E662-DB11-4860-8682-6BAA95DF338A}" destId="{8501D8C6-F847-4306-A0A1-CCD04B10B709}" srcOrd="1" destOrd="0" presId="urn:microsoft.com/office/officeart/2016/7/layout/BasicLinearProcessNumbered"/>
    <dgm:cxn modelId="{EDB8A3CA-CED5-4D86-90E0-0F40BE18931D}" type="presParOf" srcId="{32E9E662-DB11-4860-8682-6BAA95DF338A}" destId="{F104B17E-53C7-4377-9DF2-3649DA4DC051}" srcOrd="2" destOrd="0" presId="urn:microsoft.com/office/officeart/2016/7/layout/BasicLinearProcessNumbered"/>
    <dgm:cxn modelId="{7E876068-86EF-437D-B7C9-B4953D1FF92B}" type="presParOf" srcId="{F104B17E-53C7-4377-9DF2-3649DA4DC051}" destId="{178E567A-A2BD-4E9B-B455-9280C42D71E7}" srcOrd="0" destOrd="0" presId="urn:microsoft.com/office/officeart/2016/7/layout/BasicLinearProcessNumbered"/>
    <dgm:cxn modelId="{2BBB6CD5-9CDB-4028-8FF3-A3A563921CDA}" type="presParOf" srcId="{F104B17E-53C7-4377-9DF2-3649DA4DC051}" destId="{B16C6AAB-78CD-4E1E-B755-D6F3627F591D}" srcOrd="1" destOrd="0" presId="urn:microsoft.com/office/officeart/2016/7/layout/BasicLinearProcessNumbered"/>
    <dgm:cxn modelId="{D11B7ED1-4F69-440E-80DE-81A657641662}" type="presParOf" srcId="{F104B17E-53C7-4377-9DF2-3649DA4DC051}" destId="{899A80E1-DDB6-4F3C-A054-147CA51114C6}" srcOrd="2" destOrd="0" presId="urn:microsoft.com/office/officeart/2016/7/layout/BasicLinearProcessNumbered"/>
    <dgm:cxn modelId="{8E758EA3-2F18-4F4B-920B-19158BA39440}" type="presParOf" srcId="{F104B17E-53C7-4377-9DF2-3649DA4DC051}" destId="{9EF5A4CA-D85A-4F8F-AB51-D5BC757D63E2}" srcOrd="3" destOrd="0" presId="urn:microsoft.com/office/officeart/2016/7/layout/BasicLinearProcessNumbered"/>
    <dgm:cxn modelId="{877E3DE1-C85B-438E-80AA-5FED1DDC3A04}" type="presParOf" srcId="{32E9E662-DB11-4860-8682-6BAA95DF338A}" destId="{AAC47885-C0C1-4406-A6FC-2A73E33FF253}" srcOrd="3" destOrd="0" presId="urn:microsoft.com/office/officeart/2016/7/layout/BasicLinearProcessNumbered"/>
    <dgm:cxn modelId="{7D4E738D-FFF2-44F1-9305-CB1A5FFD5EE0}" type="presParOf" srcId="{32E9E662-DB11-4860-8682-6BAA95DF338A}" destId="{DCC6B415-7138-426E-8739-2E725279A968}" srcOrd="4" destOrd="0" presId="urn:microsoft.com/office/officeart/2016/7/layout/BasicLinearProcessNumbered"/>
    <dgm:cxn modelId="{0F1FEAE2-730E-4012-B00C-629691CBD63A}" type="presParOf" srcId="{DCC6B415-7138-426E-8739-2E725279A968}" destId="{BC0A198C-E9D9-477E-8761-EF3E8B011DA5}" srcOrd="0" destOrd="0" presId="urn:microsoft.com/office/officeart/2016/7/layout/BasicLinearProcessNumbered"/>
    <dgm:cxn modelId="{E7DD13F8-D449-444D-86C1-88322EFCA347}" type="presParOf" srcId="{DCC6B415-7138-426E-8739-2E725279A968}" destId="{B6F91BC6-974F-4537-8A8D-571DB50EC842}" srcOrd="1" destOrd="0" presId="urn:microsoft.com/office/officeart/2016/7/layout/BasicLinearProcessNumbered"/>
    <dgm:cxn modelId="{CB4B540A-CEEC-4D7D-B992-C9616462BF34}" type="presParOf" srcId="{DCC6B415-7138-426E-8739-2E725279A968}" destId="{EC5692D2-57B3-4EE2-B5E9-E4E8E011FF20}" srcOrd="2" destOrd="0" presId="urn:microsoft.com/office/officeart/2016/7/layout/BasicLinearProcessNumbered"/>
    <dgm:cxn modelId="{947C6E71-6A2E-4531-817F-A484AB050C27}" type="presParOf" srcId="{DCC6B415-7138-426E-8739-2E725279A968}" destId="{9CF8B913-1D6B-4F00-AA9A-382C6F2080BD}" srcOrd="3" destOrd="0" presId="urn:microsoft.com/office/officeart/2016/7/layout/BasicLinearProcessNumbered"/>
    <dgm:cxn modelId="{E34EB282-C0A6-403B-A209-2097A932D308}" type="presParOf" srcId="{32E9E662-DB11-4860-8682-6BAA95DF338A}" destId="{2A815967-7DD4-4F02-946D-328303FA8FA4}" srcOrd="5" destOrd="0" presId="urn:microsoft.com/office/officeart/2016/7/layout/BasicLinearProcessNumbered"/>
    <dgm:cxn modelId="{0A7B9F10-710C-422A-A097-259724565ED2}" type="presParOf" srcId="{32E9E662-DB11-4860-8682-6BAA95DF338A}" destId="{D68B50FC-9364-4DFA-9426-DB9FDB478DA9}" srcOrd="6" destOrd="0" presId="urn:microsoft.com/office/officeart/2016/7/layout/BasicLinearProcessNumbered"/>
    <dgm:cxn modelId="{910A2C6F-754B-42EB-98C0-315C9D9EDD29}" type="presParOf" srcId="{D68B50FC-9364-4DFA-9426-DB9FDB478DA9}" destId="{783A31F3-58D7-4394-B038-61C0E75DA64A}" srcOrd="0" destOrd="0" presId="urn:microsoft.com/office/officeart/2016/7/layout/BasicLinearProcessNumbered"/>
    <dgm:cxn modelId="{29663D35-298E-4C97-993D-967492C87FFA}" type="presParOf" srcId="{D68B50FC-9364-4DFA-9426-DB9FDB478DA9}" destId="{F41E5356-E8DA-413D-84F8-6524E112DBC6}" srcOrd="1" destOrd="0" presId="urn:microsoft.com/office/officeart/2016/7/layout/BasicLinearProcessNumbered"/>
    <dgm:cxn modelId="{AADB4D0E-A4F2-4F96-81E8-A729CE66A68B}" type="presParOf" srcId="{D68B50FC-9364-4DFA-9426-DB9FDB478DA9}" destId="{9985131D-4BC8-4715-BDAD-3FF89838BBB1}" srcOrd="2" destOrd="0" presId="urn:microsoft.com/office/officeart/2016/7/layout/BasicLinearProcessNumbered"/>
    <dgm:cxn modelId="{7611CDF0-CF89-4D60-B8DE-C30758439F36}" type="presParOf" srcId="{D68B50FC-9364-4DFA-9426-DB9FDB478DA9}" destId="{70C66317-C50B-48BD-A651-A1439803B651}" srcOrd="3" destOrd="0" presId="urn:microsoft.com/office/officeart/2016/7/layout/BasicLinearProcessNumbered"/>
    <dgm:cxn modelId="{7D9786B0-9D30-425C-B14D-F14B364F331D}" type="presParOf" srcId="{32E9E662-DB11-4860-8682-6BAA95DF338A}" destId="{3ABA605C-8065-4E4B-AFC0-5F2B7DE7AA51}" srcOrd="7" destOrd="0" presId="urn:microsoft.com/office/officeart/2016/7/layout/BasicLinearProcessNumbered"/>
    <dgm:cxn modelId="{2DCAC3F4-3149-410A-9199-A55530DC6935}" type="presParOf" srcId="{32E9E662-DB11-4860-8682-6BAA95DF338A}" destId="{CAC605D9-291F-4646-BF59-4E8B3D420EED}" srcOrd="8" destOrd="0" presId="urn:microsoft.com/office/officeart/2016/7/layout/BasicLinearProcessNumbered"/>
    <dgm:cxn modelId="{2789EB7C-9805-476A-9A93-AF032EB887BC}" type="presParOf" srcId="{CAC605D9-291F-4646-BF59-4E8B3D420EED}" destId="{9DD373C4-19E4-4C80-AEA2-3216EFC71306}" srcOrd="0" destOrd="0" presId="urn:microsoft.com/office/officeart/2016/7/layout/BasicLinearProcessNumbered"/>
    <dgm:cxn modelId="{8CB843CF-C7B3-489A-B5C1-C0DD54B4FACF}" type="presParOf" srcId="{CAC605D9-291F-4646-BF59-4E8B3D420EED}" destId="{32FD6C13-C6ED-488A-8676-A677C0D188BF}" srcOrd="1" destOrd="0" presId="urn:microsoft.com/office/officeart/2016/7/layout/BasicLinearProcessNumbered"/>
    <dgm:cxn modelId="{6B127BFF-77D9-426C-9C7C-8A99BCB37C91}" type="presParOf" srcId="{CAC605D9-291F-4646-BF59-4E8B3D420EED}" destId="{D7870A1D-99C1-4C97-AE05-777A85D6B7E4}" srcOrd="2" destOrd="0" presId="urn:microsoft.com/office/officeart/2016/7/layout/BasicLinearProcessNumbered"/>
    <dgm:cxn modelId="{250B9A12-D2B4-4F98-B7D3-8DD9195B2CCE}" type="presParOf" srcId="{CAC605D9-291F-4646-BF59-4E8B3D420EED}" destId="{DB97C668-8172-4C07-9799-02237A4037A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B07E9D-F2EA-497D-8AB0-B955D08FFB4F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95D54C0-FAF3-4C8F-8CAA-58C622F85247}">
      <dgm:prSet/>
      <dgm:spPr/>
      <dgm:t>
        <a:bodyPr/>
        <a:lstStyle/>
        <a:p>
          <a:r>
            <a:rPr lang="es-MX"/>
            <a:t>Los permisos de acceso al sistema podrán ser cambiados solamente por el administrador (para los empleados). </a:t>
          </a:r>
          <a:endParaRPr lang="en-US"/>
        </a:p>
      </dgm:t>
    </dgm:pt>
    <dgm:pt modelId="{12DA373D-BD62-47A6-9CBB-E64BA6618C2B}" type="parTrans" cxnId="{043B07C8-9DAE-43FD-8E8C-FBD931B51775}">
      <dgm:prSet/>
      <dgm:spPr/>
      <dgm:t>
        <a:bodyPr/>
        <a:lstStyle/>
        <a:p>
          <a:endParaRPr lang="en-US"/>
        </a:p>
      </dgm:t>
    </dgm:pt>
    <dgm:pt modelId="{9BB62817-E0CF-44F4-8EA1-6D1E131019AF}" type="sibTrans" cxnId="{043B07C8-9DAE-43FD-8E8C-FBD931B51775}">
      <dgm:prSet/>
      <dgm:spPr/>
      <dgm:t>
        <a:bodyPr/>
        <a:lstStyle/>
        <a:p>
          <a:endParaRPr lang="en-US"/>
        </a:p>
      </dgm:t>
    </dgm:pt>
    <dgm:pt modelId="{65AED790-8AAA-4A39-B572-3F5DA67228EE}">
      <dgm:prSet/>
      <dgm:spPr/>
      <dgm:t>
        <a:bodyPr/>
        <a:lstStyle/>
        <a:p>
          <a:r>
            <a:rPr lang="es-MX" dirty="0"/>
            <a:t>Al usuario se le dará la oportunidad de cambiar su contraseña si la ha olvidado, ingresando el correo electrónico Gmail o matrícula . Al cual se le enviará un código de seguridad que deberá ingresar para hacer el correcto cambio de contraseña</a:t>
          </a:r>
          <a:endParaRPr lang="en-US" dirty="0"/>
        </a:p>
      </dgm:t>
    </dgm:pt>
    <dgm:pt modelId="{A4BBE316-0553-4237-90DB-5ACD13D024C3}" type="parTrans" cxnId="{A0DC0621-89EB-45B4-93AB-2CC6B792E959}">
      <dgm:prSet/>
      <dgm:spPr/>
      <dgm:t>
        <a:bodyPr/>
        <a:lstStyle/>
        <a:p>
          <a:endParaRPr lang="en-US"/>
        </a:p>
      </dgm:t>
    </dgm:pt>
    <dgm:pt modelId="{0F66AB42-410A-4FA1-BDBD-7DF7240FA6DA}" type="sibTrans" cxnId="{A0DC0621-89EB-45B4-93AB-2CC6B792E959}">
      <dgm:prSet/>
      <dgm:spPr/>
      <dgm:t>
        <a:bodyPr/>
        <a:lstStyle/>
        <a:p>
          <a:endParaRPr lang="en-US"/>
        </a:p>
      </dgm:t>
    </dgm:pt>
    <dgm:pt modelId="{9AE9109D-F054-4A12-BD46-309B5532597C}">
      <dgm:prSet/>
      <dgm:spPr/>
      <dgm:t>
        <a:bodyPr/>
        <a:lstStyle/>
        <a:p>
          <a:r>
            <a:rPr lang="es-MX" dirty="0"/>
            <a:t>El sistema podrá validar que las matrículas no sean iguales. </a:t>
          </a:r>
          <a:endParaRPr lang="en-US" dirty="0"/>
        </a:p>
      </dgm:t>
    </dgm:pt>
    <dgm:pt modelId="{3D14E06F-B417-42B2-B4B3-67E83F0D7B4E}" type="parTrans" cxnId="{DF0F36EA-06D2-4724-A487-1CE7D4C76417}">
      <dgm:prSet/>
      <dgm:spPr/>
      <dgm:t>
        <a:bodyPr/>
        <a:lstStyle/>
        <a:p>
          <a:endParaRPr lang="en-US"/>
        </a:p>
      </dgm:t>
    </dgm:pt>
    <dgm:pt modelId="{FE3685C5-09CC-48D3-BCF7-34BCE5D33536}" type="sibTrans" cxnId="{DF0F36EA-06D2-4724-A487-1CE7D4C76417}">
      <dgm:prSet/>
      <dgm:spPr/>
      <dgm:t>
        <a:bodyPr/>
        <a:lstStyle/>
        <a:p>
          <a:endParaRPr lang="en-US"/>
        </a:p>
      </dgm:t>
    </dgm:pt>
    <dgm:pt modelId="{A3B8A0F7-D7FD-4181-918B-AAC2D524CA72}">
      <dgm:prSet/>
      <dgm:spPr/>
      <dgm:t>
        <a:bodyPr/>
        <a:lstStyle/>
        <a:p>
          <a:r>
            <a:rPr lang="es-MX" dirty="0"/>
            <a:t>Al ser la primera vez que el empleado ingrese al sistema, este le pide el cambiar su contraseña para mayor seguridad.</a:t>
          </a:r>
          <a:endParaRPr lang="en-US" dirty="0"/>
        </a:p>
      </dgm:t>
    </dgm:pt>
    <dgm:pt modelId="{3E15D949-6059-4F1F-8602-5682AB3D9A68}" type="parTrans" cxnId="{ED384DC7-FAA2-4E5A-9742-D21C822B7C1E}">
      <dgm:prSet/>
      <dgm:spPr/>
      <dgm:t>
        <a:bodyPr/>
        <a:lstStyle/>
        <a:p>
          <a:endParaRPr lang="en-US"/>
        </a:p>
      </dgm:t>
    </dgm:pt>
    <dgm:pt modelId="{126FD0CC-8FB4-4DDB-A7FC-F2CA40770191}" type="sibTrans" cxnId="{ED384DC7-FAA2-4E5A-9742-D21C822B7C1E}">
      <dgm:prSet/>
      <dgm:spPr/>
      <dgm:t>
        <a:bodyPr/>
        <a:lstStyle/>
        <a:p>
          <a:endParaRPr lang="en-US"/>
        </a:p>
      </dgm:t>
    </dgm:pt>
    <dgm:pt modelId="{233E386F-5774-44B0-B29A-67228DF6AE79}" type="pres">
      <dgm:prSet presAssocID="{2BB07E9D-F2EA-497D-8AB0-B955D08FFB4F}" presName="linear" presStyleCnt="0">
        <dgm:presLayoutVars>
          <dgm:animLvl val="lvl"/>
          <dgm:resizeHandles val="exact"/>
        </dgm:presLayoutVars>
      </dgm:prSet>
      <dgm:spPr/>
    </dgm:pt>
    <dgm:pt modelId="{CAA04794-8C31-4647-ADA0-CAD739A948CB}" type="pres">
      <dgm:prSet presAssocID="{A95D54C0-FAF3-4C8F-8CAA-58C622F852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572E49-4C59-4E58-B537-72127359A2EE}" type="pres">
      <dgm:prSet presAssocID="{9BB62817-E0CF-44F4-8EA1-6D1E131019AF}" presName="spacer" presStyleCnt="0"/>
      <dgm:spPr/>
    </dgm:pt>
    <dgm:pt modelId="{9A5B382E-31AA-4A15-982E-F72A73861F23}" type="pres">
      <dgm:prSet presAssocID="{65AED790-8AAA-4A39-B572-3F5DA67228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B8412A-AD99-45DA-8C23-E0C0B846BAFD}" type="pres">
      <dgm:prSet presAssocID="{0F66AB42-410A-4FA1-BDBD-7DF7240FA6DA}" presName="spacer" presStyleCnt="0"/>
      <dgm:spPr/>
    </dgm:pt>
    <dgm:pt modelId="{86302BC7-053C-49B4-AD43-CF0E0B69A72F}" type="pres">
      <dgm:prSet presAssocID="{9AE9109D-F054-4A12-BD46-309B553259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272B81-6C32-46E5-B6E3-29BE5279A79B}" type="pres">
      <dgm:prSet presAssocID="{FE3685C5-09CC-48D3-BCF7-34BCE5D33536}" presName="spacer" presStyleCnt="0"/>
      <dgm:spPr/>
    </dgm:pt>
    <dgm:pt modelId="{21ED26C3-4B53-47DD-909C-DBB32DAEE4E9}" type="pres">
      <dgm:prSet presAssocID="{A3B8A0F7-D7FD-4181-918B-AAC2D524CA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0EBB70F-66DD-4B07-AC01-DE3629A1288A}" type="presOf" srcId="{65AED790-8AAA-4A39-B572-3F5DA67228EE}" destId="{9A5B382E-31AA-4A15-982E-F72A73861F23}" srcOrd="0" destOrd="0" presId="urn:microsoft.com/office/officeart/2005/8/layout/vList2"/>
    <dgm:cxn modelId="{99F4BA1E-7222-4A06-8652-562705EBB96A}" type="presOf" srcId="{A95D54C0-FAF3-4C8F-8CAA-58C622F85247}" destId="{CAA04794-8C31-4647-ADA0-CAD739A948CB}" srcOrd="0" destOrd="0" presId="urn:microsoft.com/office/officeart/2005/8/layout/vList2"/>
    <dgm:cxn modelId="{A0DC0621-89EB-45B4-93AB-2CC6B792E959}" srcId="{2BB07E9D-F2EA-497D-8AB0-B955D08FFB4F}" destId="{65AED790-8AAA-4A39-B572-3F5DA67228EE}" srcOrd="1" destOrd="0" parTransId="{A4BBE316-0553-4237-90DB-5ACD13D024C3}" sibTransId="{0F66AB42-410A-4FA1-BDBD-7DF7240FA6DA}"/>
    <dgm:cxn modelId="{1B20756E-EACE-4466-84E8-C060A0D99C2B}" type="presOf" srcId="{2BB07E9D-F2EA-497D-8AB0-B955D08FFB4F}" destId="{233E386F-5774-44B0-B29A-67228DF6AE79}" srcOrd="0" destOrd="0" presId="urn:microsoft.com/office/officeart/2005/8/layout/vList2"/>
    <dgm:cxn modelId="{D5921E58-339D-4B27-92D2-B6F601B792BB}" type="presOf" srcId="{9AE9109D-F054-4A12-BD46-309B5532597C}" destId="{86302BC7-053C-49B4-AD43-CF0E0B69A72F}" srcOrd="0" destOrd="0" presId="urn:microsoft.com/office/officeart/2005/8/layout/vList2"/>
    <dgm:cxn modelId="{ED384DC7-FAA2-4E5A-9742-D21C822B7C1E}" srcId="{2BB07E9D-F2EA-497D-8AB0-B955D08FFB4F}" destId="{A3B8A0F7-D7FD-4181-918B-AAC2D524CA72}" srcOrd="3" destOrd="0" parTransId="{3E15D949-6059-4F1F-8602-5682AB3D9A68}" sibTransId="{126FD0CC-8FB4-4DDB-A7FC-F2CA40770191}"/>
    <dgm:cxn modelId="{043B07C8-9DAE-43FD-8E8C-FBD931B51775}" srcId="{2BB07E9D-F2EA-497D-8AB0-B955D08FFB4F}" destId="{A95D54C0-FAF3-4C8F-8CAA-58C622F85247}" srcOrd="0" destOrd="0" parTransId="{12DA373D-BD62-47A6-9CBB-E64BA6618C2B}" sibTransId="{9BB62817-E0CF-44F4-8EA1-6D1E131019AF}"/>
    <dgm:cxn modelId="{A5CF1CD4-FC75-494A-9E66-AAAC67DF296F}" type="presOf" srcId="{A3B8A0F7-D7FD-4181-918B-AAC2D524CA72}" destId="{21ED26C3-4B53-47DD-909C-DBB32DAEE4E9}" srcOrd="0" destOrd="0" presId="urn:microsoft.com/office/officeart/2005/8/layout/vList2"/>
    <dgm:cxn modelId="{DF0F36EA-06D2-4724-A487-1CE7D4C76417}" srcId="{2BB07E9D-F2EA-497D-8AB0-B955D08FFB4F}" destId="{9AE9109D-F054-4A12-BD46-309B5532597C}" srcOrd="2" destOrd="0" parTransId="{3D14E06F-B417-42B2-B4B3-67E83F0D7B4E}" sibTransId="{FE3685C5-09CC-48D3-BCF7-34BCE5D33536}"/>
    <dgm:cxn modelId="{CF01D810-B7EF-45E3-8284-A2A785D56EF8}" type="presParOf" srcId="{233E386F-5774-44B0-B29A-67228DF6AE79}" destId="{CAA04794-8C31-4647-ADA0-CAD739A948CB}" srcOrd="0" destOrd="0" presId="urn:microsoft.com/office/officeart/2005/8/layout/vList2"/>
    <dgm:cxn modelId="{780A6890-1AA9-42B1-80C3-67CD524D53A0}" type="presParOf" srcId="{233E386F-5774-44B0-B29A-67228DF6AE79}" destId="{71572E49-4C59-4E58-B537-72127359A2EE}" srcOrd="1" destOrd="0" presId="urn:microsoft.com/office/officeart/2005/8/layout/vList2"/>
    <dgm:cxn modelId="{4BB29908-5987-44A7-BF3C-4154DEF697E7}" type="presParOf" srcId="{233E386F-5774-44B0-B29A-67228DF6AE79}" destId="{9A5B382E-31AA-4A15-982E-F72A73861F23}" srcOrd="2" destOrd="0" presId="urn:microsoft.com/office/officeart/2005/8/layout/vList2"/>
    <dgm:cxn modelId="{94588A58-C84C-4B95-9EAC-8B86DA5140A9}" type="presParOf" srcId="{233E386F-5774-44B0-B29A-67228DF6AE79}" destId="{B8B8412A-AD99-45DA-8C23-E0C0B846BAFD}" srcOrd="3" destOrd="0" presId="urn:microsoft.com/office/officeart/2005/8/layout/vList2"/>
    <dgm:cxn modelId="{3348DFC4-CC07-49DA-8503-6D57D803859A}" type="presParOf" srcId="{233E386F-5774-44B0-B29A-67228DF6AE79}" destId="{86302BC7-053C-49B4-AD43-CF0E0B69A72F}" srcOrd="4" destOrd="0" presId="urn:microsoft.com/office/officeart/2005/8/layout/vList2"/>
    <dgm:cxn modelId="{F47FB050-8F6C-4AC8-A486-4DC05BEC1520}" type="presParOf" srcId="{233E386F-5774-44B0-B29A-67228DF6AE79}" destId="{89272B81-6C32-46E5-B6E3-29BE5279A79B}" srcOrd="5" destOrd="0" presId="urn:microsoft.com/office/officeart/2005/8/layout/vList2"/>
    <dgm:cxn modelId="{64D327C5-AD3D-4378-8AE1-BB5B33895BBE}" type="presParOf" srcId="{233E386F-5774-44B0-B29A-67228DF6AE79}" destId="{21ED26C3-4B53-47DD-909C-DBB32DAEE4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D07F9-1894-4EDB-BE48-91D8045DB582}">
      <dsp:nvSpPr>
        <dsp:cNvPr id="0" name=""/>
        <dsp:cNvSpPr/>
      </dsp:nvSpPr>
      <dsp:spPr>
        <a:xfrm>
          <a:off x="3686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empleado: agregar, eliminar, ver avances y modificar.</a:t>
          </a:r>
          <a:endParaRPr lang="en-US" sz="1500" kern="1200" dirty="0"/>
        </a:p>
      </dsp:txBody>
      <dsp:txXfrm>
        <a:off x="3686" y="1386700"/>
        <a:ext cx="1996143" cy="1676760"/>
      </dsp:txXfrm>
    </dsp:sp>
    <dsp:sp modelId="{F1E108BF-80BD-4DC2-858B-3A9CF6505F68}">
      <dsp:nvSpPr>
        <dsp:cNvPr id="0" name=""/>
        <dsp:cNvSpPr/>
      </dsp:nvSpPr>
      <dsp:spPr>
        <a:xfrm>
          <a:off x="582568" y="604212"/>
          <a:ext cx="838380" cy="8383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05346" y="726990"/>
        <a:ext cx="592824" cy="592824"/>
      </dsp:txXfrm>
    </dsp:sp>
    <dsp:sp modelId="{0B2F6EFC-408D-4628-B1EA-4D30C6CDCB4C}">
      <dsp:nvSpPr>
        <dsp:cNvPr id="0" name=""/>
        <dsp:cNvSpPr/>
      </dsp:nvSpPr>
      <dsp:spPr>
        <a:xfrm>
          <a:off x="3686" y="3119280"/>
          <a:ext cx="1996143" cy="72"/>
        </a:xfrm>
        <a:prstGeom prst="rect">
          <a:avLst/>
        </a:prstGeom>
        <a:solidFill>
          <a:schemeClr val="accent5">
            <a:hueOff val="1242035"/>
            <a:satOff val="-1070"/>
            <a:lumOff val="1416"/>
            <a:alphaOff val="0"/>
          </a:schemeClr>
        </a:solidFill>
        <a:ln w="10795" cap="flat" cmpd="sng" algn="ctr">
          <a:solidFill>
            <a:schemeClr val="accent5">
              <a:hueOff val="1242035"/>
              <a:satOff val="-1070"/>
              <a:lumOff val="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E567A-A2BD-4E9B-B455-9280C42D71E7}">
      <dsp:nvSpPr>
        <dsp:cNvPr id="0" name=""/>
        <dsp:cNvSpPr/>
      </dsp:nvSpPr>
      <dsp:spPr>
        <a:xfrm>
          <a:off x="2199444" y="287668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2891841"/>
            <a:satOff val="5001"/>
            <a:lumOff val="618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2891841"/>
              <a:satOff val="5001"/>
              <a:lumOff val="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199444" y="1349616"/>
        <a:ext cx="1996143" cy="1676760"/>
      </dsp:txXfrm>
    </dsp:sp>
    <dsp:sp modelId="{B16C6AAB-78CD-4E1E-B755-D6F3627F591D}">
      <dsp:nvSpPr>
        <dsp:cNvPr id="0" name=""/>
        <dsp:cNvSpPr/>
      </dsp:nvSpPr>
      <dsp:spPr>
        <a:xfrm>
          <a:off x="2790683" y="391188"/>
          <a:ext cx="838380" cy="838380"/>
        </a:xfrm>
        <a:prstGeom prst="ellipse">
          <a:avLst/>
        </a:prstGeom>
        <a:solidFill>
          <a:schemeClr val="accent5">
            <a:hueOff val="2484071"/>
            <a:satOff val="-2141"/>
            <a:lumOff val="2832"/>
            <a:alphaOff val="0"/>
          </a:schemeClr>
        </a:solidFill>
        <a:ln w="10795" cap="flat" cmpd="sng" algn="ctr">
          <a:solidFill>
            <a:schemeClr val="accent5">
              <a:hueOff val="2484071"/>
              <a:satOff val="-2141"/>
              <a:lumOff val="28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  <a:endParaRPr lang="en-US" sz="4000" kern="1200" dirty="0"/>
        </a:p>
      </dsp:txBody>
      <dsp:txXfrm>
        <a:off x="2913461" y="513966"/>
        <a:ext cx="592824" cy="592824"/>
      </dsp:txXfrm>
    </dsp:sp>
    <dsp:sp modelId="{899A80E1-DDB6-4F3C-A054-147CA51114C6}">
      <dsp:nvSpPr>
        <dsp:cNvPr id="0" name=""/>
        <dsp:cNvSpPr/>
      </dsp:nvSpPr>
      <dsp:spPr>
        <a:xfrm>
          <a:off x="2199444" y="3119280"/>
          <a:ext cx="1996143" cy="72"/>
        </a:xfrm>
        <a:prstGeom prst="rect">
          <a:avLst/>
        </a:prstGeom>
        <a:solidFill>
          <a:schemeClr val="accent5">
            <a:hueOff val="3726106"/>
            <a:satOff val="-3211"/>
            <a:lumOff val="4249"/>
            <a:alphaOff val="0"/>
          </a:schemeClr>
        </a:solidFill>
        <a:ln w="10795" cap="flat" cmpd="sng" algn="ctr">
          <a:solidFill>
            <a:schemeClr val="accent5">
              <a:hueOff val="3726106"/>
              <a:satOff val="-3211"/>
              <a:lumOff val="4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A198C-E9D9-477E-8761-EF3E8B011DA5}">
      <dsp:nvSpPr>
        <dsp:cNvPr id="0" name=""/>
        <dsp:cNvSpPr/>
      </dsp:nvSpPr>
      <dsp:spPr>
        <a:xfrm>
          <a:off x="4395201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5783681"/>
            <a:satOff val="10001"/>
            <a:lumOff val="1236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5783681"/>
              <a:satOff val="10001"/>
              <a:lumOff val="1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los documentos: agregar, eliminar y modificar.</a:t>
          </a:r>
          <a:endParaRPr lang="en-US" sz="1500" kern="1200" dirty="0"/>
        </a:p>
      </dsp:txBody>
      <dsp:txXfrm>
        <a:off x="4395201" y="1386700"/>
        <a:ext cx="1996143" cy="1676760"/>
      </dsp:txXfrm>
    </dsp:sp>
    <dsp:sp modelId="{B6F91BC6-974F-4537-8A8D-571DB50EC842}">
      <dsp:nvSpPr>
        <dsp:cNvPr id="0" name=""/>
        <dsp:cNvSpPr/>
      </dsp:nvSpPr>
      <dsp:spPr>
        <a:xfrm>
          <a:off x="4974082" y="604212"/>
          <a:ext cx="838380" cy="838380"/>
        </a:xfrm>
        <a:prstGeom prst="ellipse">
          <a:avLst/>
        </a:prstGeom>
        <a:solidFill>
          <a:schemeClr val="accent5">
            <a:hueOff val="4968142"/>
            <a:satOff val="-4282"/>
            <a:lumOff val="5665"/>
            <a:alphaOff val="0"/>
          </a:schemeClr>
        </a:solidFill>
        <a:ln w="10795" cap="flat" cmpd="sng" algn="ctr">
          <a:solidFill>
            <a:schemeClr val="accent5">
              <a:hueOff val="4968142"/>
              <a:satOff val="-4282"/>
              <a:lumOff val="56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3</a:t>
          </a:r>
        </a:p>
      </dsp:txBody>
      <dsp:txXfrm>
        <a:off x="5096860" y="726990"/>
        <a:ext cx="592824" cy="592824"/>
      </dsp:txXfrm>
    </dsp:sp>
    <dsp:sp modelId="{EC5692D2-57B3-4EE2-B5E9-E4E8E011FF20}">
      <dsp:nvSpPr>
        <dsp:cNvPr id="0" name=""/>
        <dsp:cNvSpPr/>
      </dsp:nvSpPr>
      <dsp:spPr>
        <a:xfrm>
          <a:off x="4395201" y="3119280"/>
          <a:ext cx="1996143" cy="72"/>
        </a:xfrm>
        <a:prstGeom prst="rect">
          <a:avLst/>
        </a:prstGeom>
        <a:solidFill>
          <a:schemeClr val="accent5">
            <a:hueOff val="6210178"/>
            <a:satOff val="-5352"/>
            <a:lumOff val="7081"/>
            <a:alphaOff val="0"/>
          </a:schemeClr>
        </a:solidFill>
        <a:ln w="10795" cap="flat" cmpd="sng" algn="ctr">
          <a:solidFill>
            <a:schemeClr val="accent5">
              <a:hueOff val="6210178"/>
              <a:satOff val="-5352"/>
              <a:lumOff val="70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A31F3-58D7-4394-B038-61C0E75DA64A}">
      <dsp:nvSpPr>
        <dsp:cNvPr id="0" name=""/>
        <dsp:cNvSpPr/>
      </dsp:nvSpPr>
      <dsp:spPr>
        <a:xfrm>
          <a:off x="6590958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8675522"/>
            <a:satOff val="15002"/>
            <a:lumOff val="1855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8675522"/>
              <a:satOff val="15002"/>
              <a:lumOff val="1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su perfil: modificar sus datos,  su contraseña y su correo.</a:t>
          </a:r>
          <a:endParaRPr lang="en-US" sz="1500" kern="1200" dirty="0"/>
        </a:p>
      </dsp:txBody>
      <dsp:txXfrm>
        <a:off x="6590958" y="1386700"/>
        <a:ext cx="1996143" cy="1676760"/>
      </dsp:txXfrm>
    </dsp:sp>
    <dsp:sp modelId="{F41E5356-E8DA-413D-84F8-6524E112DBC6}">
      <dsp:nvSpPr>
        <dsp:cNvPr id="0" name=""/>
        <dsp:cNvSpPr/>
      </dsp:nvSpPr>
      <dsp:spPr>
        <a:xfrm>
          <a:off x="7169840" y="604212"/>
          <a:ext cx="838380" cy="838380"/>
        </a:xfrm>
        <a:prstGeom prst="ellipse">
          <a:avLst/>
        </a:prstGeom>
        <a:solidFill>
          <a:schemeClr val="accent5">
            <a:hueOff val="7452213"/>
            <a:satOff val="-6423"/>
            <a:lumOff val="8497"/>
            <a:alphaOff val="0"/>
          </a:schemeClr>
        </a:solidFill>
        <a:ln w="10795" cap="flat" cmpd="sng" algn="ctr">
          <a:solidFill>
            <a:schemeClr val="accent5">
              <a:hueOff val="7452213"/>
              <a:satOff val="-6423"/>
              <a:lumOff val="84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292618" y="726990"/>
        <a:ext cx="592824" cy="592824"/>
      </dsp:txXfrm>
    </dsp:sp>
    <dsp:sp modelId="{9985131D-4BC8-4715-BDAD-3FF89838BBB1}">
      <dsp:nvSpPr>
        <dsp:cNvPr id="0" name=""/>
        <dsp:cNvSpPr/>
      </dsp:nvSpPr>
      <dsp:spPr>
        <a:xfrm>
          <a:off x="6590958" y="3119280"/>
          <a:ext cx="1996143" cy="72"/>
        </a:xfrm>
        <a:prstGeom prst="rect">
          <a:avLst/>
        </a:prstGeom>
        <a:solidFill>
          <a:schemeClr val="accent5">
            <a:hueOff val="8694248"/>
            <a:satOff val="-7493"/>
            <a:lumOff val="9914"/>
            <a:alphaOff val="0"/>
          </a:schemeClr>
        </a:solidFill>
        <a:ln w="10795" cap="flat" cmpd="sng" algn="ctr">
          <a:solidFill>
            <a:schemeClr val="accent5">
              <a:hueOff val="8694248"/>
              <a:satOff val="-7493"/>
              <a:lumOff val="99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373C4-19E4-4C80-AEA2-3216EFC71306}">
      <dsp:nvSpPr>
        <dsp:cNvPr id="0" name=""/>
        <dsp:cNvSpPr/>
      </dsp:nvSpPr>
      <dsp:spPr>
        <a:xfrm>
          <a:off x="8786716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11567362"/>
            <a:satOff val="20002"/>
            <a:lumOff val="2473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11567362"/>
              <a:satOff val="20002"/>
              <a:lumOff val="24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Referente a mensajes: leer, enviar, consultar.</a:t>
          </a:r>
          <a:endParaRPr lang="en-US" sz="1500" kern="1200" dirty="0"/>
        </a:p>
      </dsp:txBody>
      <dsp:txXfrm>
        <a:off x="8786716" y="1386700"/>
        <a:ext cx="1996143" cy="1676760"/>
      </dsp:txXfrm>
    </dsp:sp>
    <dsp:sp modelId="{32FD6C13-C6ED-488A-8676-A677C0D188BF}">
      <dsp:nvSpPr>
        <dsp:cNvPr id="0" name=""/>
        <dsp:cNvSpPr/>
      </dsp:nvSpPr>
      <dsp:spPr>
        <a:xfrm>
          <a:off x="9365597" y="604212"/>
          <a:ext cx="838380" cy="838380"/>
        </a:xfrm>
        <a:prstGeom prst="ellipse">
          <a:avLst/>
        </a:prstGeom>
        <a:solidFill>
          <a:schemeClr val="accent5">
            <a:hueOff val="9936283"/>
            <a:satOff val="-8564"/>
            <a:lumOff val="11330"/>
            <a:alphaOff val="0"/>
          </a:schemeClr>
        </a:solidFill>
        <a:ln w="10795" cap="flat" cmpd="sng" algn="ctr">
          <a:solidFill>
            <a:schemeClr val="accent5">
              <a:hueOff val="9936283"/>
              <a:satOff val="-8564"/>
              <a:lumOff val="113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488375" y="726990"/>
        <a:ext cx="592824" cy="592824"/>
      </dsp:txXfrm>
    </dsp:sp>
    <dsp:sp modelId="{D7870A1D-99C1-4C97-AE05-777A85D6B7E4}">
      <dsp:nvSpPr>
        <dsp:cNvPr id="0" name=""/>
        <dsp:cNvSpPr/>
      </dsp:nvSpPr>
      <dsp:spPr>
        <a:xfrm>
          <a:off x="8786716" y="3119280"/>
          <a:ext cx="1996143" cy="72"/>
        </a:xfrm>
        <a:prstGeom prst="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04794-8C31-4647-ADA0-CAD739A948CB}">
      <dsp:nvSpPr>
        <dsp:cNvPr id="0" name=""/>
        <dsp:cNvSpPr/>
      </dsp:nvSpPr>
      <dsp:spPr>
        <a:xfrm>
          <a:off x="0" y="110603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Los permisos de acceso al sistema podrán ser cambiados solamente por el administrador (para los empleados). </a:t>
          </a:r>
          <a:endParaRPr lang="en-US" sz="1800" kern="1200"/>
        </a:p>
      </dsp:txBody>
      <dsp:txXfrm>
        <a:off x="62262" y="172865"/>
        <a:ext cx="7603743" cy="1150922"/>
      </dsp:txXfrm>
    </dsp:sp>
    <dsp:sp modelId="{9A5B382E-31AA-4A15-982E-F72A73861F23}">
      <dsp:nvSpPr>
        <dsp:cNvPr id="0" name=""/>
        <dsp:cNvSpPr/>
      </dsp:nvSpPr>
      <dsp:spPr>
        <a:xfrm>
          <a:off x="0" y="1437890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Al usuario se le dará la oportunidad de cambiar su contraseña si la ha olvidado, ingresando el correo electrónico Gmail o matrícula . Al cual se le enviará un código de seguridad que deberá ingresar para hacer el correcto cambio de contraseña</a:t>
          </a:r>
          <a:endParaRPr lang="en-US" sz="1800" kern="1200" dirty="0"/>
        </a:p>
      </dsp:txBody>
      <dsp:txXfrm>
        <a:off x="62262" y="1500152"/>
        <a:ext cx="7603743" cy="1150922"/>
      </dsp:txXfrm>
    </dsp:sp>
    <dsp:sp modelId="{86302BC7-053C-49B4-AD43-CF0E0B69A72F}">
      <dsp:nvSpPr>
        <dsp:cNvPr id="0" name=""/>
        <dsp:cNvSpPr/>
      </dsp:nvSpPr>
      <dsp:spPr>
        <a:xfrm>
          <a:off x="0" y="2765176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El sistema podrá validar que las matrículas no sean iguales. </a:t>
          </a:r>
          <a:endParaRPr lang="en-US" sz="1800" kern="1200" dirty="0"/>
        </a:p>
      </dsp:txBody>
      <dsp:txXfrm>
        <a:off x="62262" y="2827438"/>
        <a:ext cx="7603743" cy="1150922"/>
      </dsp:txXfrm>
    </dsp:sp>
    <dsp:sp modelId="{21ED26C3-4B53-47DD-909C-DBB32DAEE4E9}">
      <dsp:nvSpPr>
        <dsp:cNvPr id="0" name=""/>
        <dsp:cNvSpPr/>
      </dsp:nvSpPr>
      <dsp:spPr>
        <a:xfrm>
          <a:off x="0" y="4092462"/>
          <a:ext cx="7728267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Al ser la primera vez que el empleado ingrese al sistema, este le pide el cambiar su contraseña para mayor seguridad.</a:t>
          </a:r>
          <a:endParaRPr lang="en-US" sz="1800" kern="1200" dirty="0"/>
        </a:p>
      </dsp:txBody>
      <dsp:txXfrm>
        <a:off x="62262" y="4154724"/>
        <a:ext cx="7603743" cy="1150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8D3A71-1603-4E36-BAE3-77EE4CCB7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-60"/>
              <a:t>Sistema Capaci 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70856-8889-4F98-AE76-1BCB9E820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249" y="2510395"/>
            <a:ext cx="4998962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Integrantes: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Jessica González Bautista.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Karina Carmona Vargas.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Antinio Cetzal Patron.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Jesús Pacheco Balam.</a:t>
            </a:r>
          </a:p>
        </p:txBody>
      </p:sp>
      <p:pic>
        <p:nvPicPr>
          <p:cNvPr id="1026" name="Picture 2" descr="Resultado de imagen para capacitacion en linea">
            <a:extLst>
              <a:ext uri="{FF2B5EF4-FFF2-40B4-BE49-F238E27FC236}">
                <a16:creationId xmlns:a16="http://schemas.microsoft.com/office/drawing/2014/main" id="{0876262E-519F-4863-9DF5-0177BA6BD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1" r="-1" b="11399"/>
          <a:stretch/>
        </p:blipFill>
        <p:spPr bwMode="auto">
          <a:xfrm>
            <a:off x="6092890" y="1226425"/>
            <a:ext cx="5238340" cy="43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7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F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7F2065-3C1E-46CF-92A5-D8D02B02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7" y="643467"/>
            <a:ext cx="3734109" cy="24756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FA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D30E71-0BAD-43C0-A290-C17ED6D0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3772609"/>
            <a:ext cx="3854945" cy="2422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F343D93-61F5-4C59-BF35-81C840DB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111" y="650497"/>
            <a:ext cx="45093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7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5427B-DF94-4FB2-A844-ABB19C10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s-MX"/>
              <a:t>Diagrama de clases (paquetes): 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F8843A-246B-4208-B4B1-FDBB5AB1F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" t="8142" r="3540" b="38730"/>
          <a:stretch/>
        </p:blipFill>
        <p:spPr>
          <a:xfrm>
            <a:off x="3931000" y="667318"/>
            <a:ext cx="7655940" cy="55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4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8F42B-028C-4A65-8BD1-C9CB25AC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un diagrama de paquetes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FDCB40-1146-4214-A9F9-2CF14D5AE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00" t="18137" r="35385" b="9923"/>
          <a:stretch/>
        </p:blipFill>
        <p:spPr>
          <a:xfrm>
            <a:off x="4881788" y="453683"/>
            <a:ext cx="4872084" cy="595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5D3445-F1E1-445E-9066-1AF4B286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Calendario de actividades</a:t>
            </a:r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FBFA9A6-FF5B-4CE8-B426-674AA8764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592256"/>
              </p:ext>
            </p:extLst>
          </p:nvPr>
        </p:nvGraphicFramePr>
        <p:xfrm>
          <a:off x="1694090" y="1029176"/>
          <a:ext cx="8803821" cy="471417"/>
        </p:xfrm>
        <a:graphic>
          <a:graphicData uri="http://schemas.openxmlformats.org/drawingml/2006/table">
            <a:tbl>
              <a:tblPr firstRow="1" firstCol="1" bandRow="1"/>
              <a:tblGrid>
                <a:gridCol w="2912989">
                  <a:extLst>
                    <a:ext uri="{9D8B030D-6E8A-4147-A177-3AD203B41FA5}">
                      <a16:colId xmlns:a16="http://schemas.microsoft.com/office/drawing/2014/main" val="64476336"/>
                    </a:ext>
                  </a:extLst>
                </a:gridCol>
                <a:gridCol w="2976853">
                  <a:extLst>
                    <a:ext uri="{9D8B030D-6E8A-4147-A177-3AD203B41FA5}">
                      <a16:colId xmlns:a16="http://schemas.microsoft.com/office/drawing/2014/main" val="3986736885"/>
                    </a:ext>
                  </a:extLst>
                </a:gridCol>
                <a:gridCol w="2913979">
                  <a:extLst>
                    <a:ext uri="{9D8B030D-6E8A-4147-A177-3AD203B41FA5}">
                      <a16:colId xmlns:a16="http://schemas.microsoft.com/office/drawing/2014/main" val="274820817"/>
                    </a:ext>
                  </a:extLst>
                </a:gridCol>
              </a:tblGrid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44219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2390ED5-8B12-48ED-9171-1B9BD62E8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43867"/>
              </p:ext>
            </p:extLst>
          </p:nvPr>
        </p:nvGraphicFramePr>
        <p:xfrm>
          <a:off x="1694088" y="1029176"/>
          <a:ext cx="8803820" cy="3332758"/>
        </p:xfrm>
        <a:graphic>
          <a:graphicData uri="http://schemas.openxmlformats.org/drawingml/2006/table">
            <a:tbl>
              <a:tblPr firstRow="1" firstCol="1" bandRow="1"/>
              <a:tblGrid>
                <a:gridCol w="2933942">
                  <a:extLst>
                    <a:ext uri="{9D8B030D-6E8A-4147-A177-3AD203B41FA5}">
                      <a16:colId xmlns:a16="http://schemas.microsoft.com/office/drawing/2014/main" val="3017766990"/>
                    </a:ext>
                  </a:extLst>
                </a:gridCol>
                <a:gridCol w="2934939">
                  <a:extLst>
                    <a:ext uri="{9D8B030D-6E8A-4147-A177-3AD203B41FA5}">
                      <a16:colId xmlns:a16="http://schemas.microsoft.com/office/drawing/2014/main" val="3736424507"/>
                    </a:ext>
                  </a:extLst>
                </a:gridCol>
                <a:gridCol w="2934939">
                  <a:extLst>
                    <a:ext uri="{9D8B030D-6E8A-4147-A177-3AD203B41FA5}">
                      <a16:colId xmlns:a16="http://schemas.microsoft.com/office/drawing/2014/main" val="3533557957"/>
                    </a:ext>
                  </a:extLst>
                </a:gridCol>
              </a:tblGrid>
              <a:tr h="297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 programada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cargo de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185716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Correcciones derivadas de la segunda entrega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387016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Normalización de la base de datos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Jessica y Jesús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431984"/>
                  </a:ext>
                </a:extLst>
              </a:tr>
              <a:tr h="297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Correcciones de código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Antonio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095526"/>
                  </a:ext>
                </a:extLst>
              </a:tr>
              <a:tr h="297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Ajustes de documentos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Karina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207705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28/11/2018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Reunión previa a la segunda entrega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36419"/>
                  </a:ext>
                </a:extLst>
              </a:tr>
              <a:tr h="609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2/12/2018</a:t>
                      </a:r>
                      <a:endParaRPr lang="es-MX" sz="18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tentativa para la tercera entrega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2F549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08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62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A05C-47B0-4063-8D4D-5CAC7FC8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3319C3-3393-4E14-BA36-943EC647069F}"/>
              </a:ext>
            </a:extLst>
          </p:cNvPr>
          <p:cNvSpPr/>
          <p:nvPr/>
        </p:nvSpPr>
        <p:spPr>
          <a:xfrm>
            <a:off x="3937685" y="310769"/>
            <a:ext cx="7850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Reporte de participaci</a:t>
            </a:r>
            <a:r>
              <a:rPr lang="es-MX" altLang="es-MX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individual</a:t>
            </a:r>
            <a:endParaRPr lang="es-MX" altLang="es-MX" sz="16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s-MX" altLang="es-MX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trica (2da entrega).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el documento esta más detallado la forma que se utilizó para sacar la calificación del tiempo, documentación y puntualidad de cada integrante: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D53BADC-8453-479C-AB6C-CF92ADED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6" y="4032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CDE20F7-5A76-4FA5-BD16-179B7804D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898273"/>
              </p:ext>
            </p:extLst>
          </p:nvPr>
        </p:nvGraphicFramePr>
        <p:xfrm>
          <a:off x="3553938" y="2120900"/>
          <a:ext cx="7850661" cy="360411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75425">
                  <a:extLst>
                    <a:ext uri="{9D8B030D-6E8A-4147-A177-3AD203B41FA5}">
                      <a16:colId xmlns:a16="http://schemas.microsoft.com/office/drawing/2014/main" val="1948781401"/>
                    </a:ext>
                  </a:extLst>
                </a:gridCol>
                <a:gridCol w="1209436">
                  <a:extLst>
                    <a:ext uri="{9D8B030D-6E8A-4147-A177-3AD203B41FA5}">
                      <a16:colId xmlns:a16="http://schemas.microsoft.com/office/drawing/2014/main" val="3767644704"/>
                    </a:ext>
                  </a:extLst>
                </a:gridCol>
                <a:gridCol w="1229000">
                  <a:extLst>
                    <a:ext uri="{9D8B030D-6E8A-4147-A177-3AD203B41FA5}">
                      <a16:colId xmlns:a16="http://schemas.microsoft.com/office/drawing/2014/main" val="1963025363"/>
                    </a:ext>
                  </a:extLst>
                </a:gridCol>
                <a:gridCol w="1203211">
                  <a:extLst>
                    <a:ext uri="{9D8B030D-6E8A-4147-A177-3AD203B41FA5}">
                      <a16:colId xmlns:a16="http://schemas.microsoft.com/office/drawing/2014/main" val="3510598785"/>
                    </a:ext>
                  </a:extLst>
                </a:gridCol>
                <a:gridCol w="1231667">
                  <a:extLst>
                    <a:ext uri="{9D8B030D-6E8A-4147-A177-3AD203B41FA5}">
                      <a16:colId xmlns:a16="http://schemas.microsoft.com/office/drawing/2014/main" val="3311973568"/>
                    </a:ext>
                  </a:extLst>
                </a:gridCol>
                <a:gridCol w="1301922">
                  <a:extLst>
                    <a:ext uri="{9D8B030D-6E8A-4147-A177-3AD203B41FA5}">
                      <a16:colId xmlns:a16="http://schemas.microsoft.com/office/drawing/2014/main" val="675192846"/>
                    </a:ext>
                  </a:extLst>
                </a:gridCol>
              </a:tblGrid>
              <a:tr h="104587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Métrica del proyecto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Karina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Jessica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Jesus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Antonio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Porcentaje.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3198621"/>
                  </a:ext>
                </a:extLst>
              </a:tr>
              <a:tr h="51164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Tiempo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5.5%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4%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5.5%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20%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7632128"/>
                  </a:ext>
                </a:extLst>
              </a:tr>
              <a:tr h="51164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Documentación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8.9%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9.8%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6.8%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4.5%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30%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385062"/>
                  </a:ext>
                </a:extLst>
              </a:tr>
              <a:tr h="51164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Puntualidad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2.5%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10%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7603573"/>
                  </a:ext>
                </a:extLst>
              </a:tr>
              <a:tr h="51164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Codificación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8.3%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9.3%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7.6%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14.8%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40%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739702"/>
                  </a:ext>
                </a:extLst>
              </a:tr>
              <a:tr h="51164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Calificación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24.7%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27.1%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20.9%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27.3%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Arial" panose="020B0604020202020204" pitchFamily="34" charset="0"/>
                          <a:ea typeface="Adobe Ming Std L" panose="02020300000000000000" pitchFamily="18" charset="-128"/>
                          <a:cs typeface="Arial" panose="020B0604020202020204" pitchFamily="34" charset="0"/>
                        </a:rPr>
                        <a:t>100%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Adobe Ming Std L" panose="020203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92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92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7CD29-3934-4CBE-91B5-19A626D2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Link del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4C6CE-738A-4CE9-8D90-F0CA923B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https://github.com/karina-carmonaa/POO-2.0</a:t>
            </a:r>
          </a:p>
        </p:txBody>
      </p:sp>
    </p:spTree>
    <p:extLst>
      <p:ext uri="{BB962C8B-B14F-4D97-AF65-F5344CB8AC3E}">
        <p14:creationId xmlns:p14="http://schemas.microsoft.com/office/powerpoint/2010/main" val="292298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0CFE9-E57D-43C9-8579-6FC5A0CD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236FFF-B573-432E-B9C2-0793991E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Programa que ayuda en la capacitación de nuevos empleados de una empresa.</a:t>
            </a:r>
          </a:p>
          <a:p>
            <a:r>
              <a:rPr lang="es-MX" dirty="0"/>
              <a:t>Se consideran dos tipos de usuario: administrador y empleado. </a:t>
            </a:r>
          </a:p>
          <a:p>
            <a:r>
              <a:rPr lang="es-MX" dirty="0"/>
              <a:t>El sistema estará protegiendo con una contraseña, restringiendo el acceso a  los usuarios no privilegiados, con el fin de que estos no puedan manipular los resultados del empleado.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874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9C66EE-B430-4F65-8107-6D49C13B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Funcionalidades del administrador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0C525A5-0F2E-4E27-852C-06FD5769A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433999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75E58A78-E50C-4CFF-87D1-752789844E1B}"/>
              </a:ext>
            </a:extLst>
          </p:cNvPr>
          <p:cNvSpPr txBox="1"/>
          <p:nvPr/>
        </p:nvSpPr>
        <p:spPr>
          <a:xfrm>
            <a:off x="3175687" y="2322484"/>
            <a:ext cx="1606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dirty="0"/>
              <a:t>Referente a quiz: agregar, eliminar, modificar, activar o desactivar,  agregar pregunta, agregar respuesta y sus respectivas modificaciones</a:t>
            </a:r>
            <a:r>
              <a:rPr lang="es-MX" sz="1200" dirty="0"/>
              <a:t>.</a:t>
            </a:r>
            <a:endParaRPr lang="en-U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96B1DF-955D-4A01-81D6-50FD89D9C1AC}"/>
              </a:ext>
            </a:extLst>
          </p:cNvPr>
          <p:cNvSpPr txBox="1"/>
          <p:nvPr/>
        </p:nvSpPr>
        <p:spPr>
          <a:xfrm>
            <a:off x="2409568" y="4658497"/>
            <a:ext cx="574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Referente a buscar: Empleado, </a:t>
            </a:r>
            <a:r>
              <a:rPr lang="es-MX" dirty="0" err="1"/>
              <a:t>Quizz</a:t>
            </a:r>
            <a:r>
              <a:rPr lang="es-MX" dirty="0"/>
              <a:t> o documento.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0FB8BE5-E32F-48B3-997B-5F0EB83BD7E6}"/>
              </a:ext>
            </a:extLst>
          </p:cNvPr>
          <p:cNvGrpSpPr/>
          <p:nvPr/>
        </p:nvGrpSpPr>
        <p:grpSpPr>
          <a:xfrm>
            <a:off x="1571188" y="4259475"/>
            <a:ext cx="838380" cy="838380"/>
            <a:chOff x="4974082" y="604212"/>
            <a:chExt cx="838380" cy="838380"/>
          </a:xfrm>
          <a:solidFill>
            <a:schemeClr val="accent1">
              <a:lumMod val="75000"/>
            </a:schemeClr>
          </a:solidFill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42AE4E2-0FEF-4F8A-9B7B-05205D622D67}"/>
                </a:ext>
              </a:extLst>
            </p:cNvPr>
            <p:cNvSpPr/>
            <p:nvPr/>
          </p:nvSpPr>
          <p:spPr>
            <a:xfrm>
              <a:off x="4974082" y="604212"/>
              <a:ext cx="838380" cy="838380"/>
            </a:xfrm>
            <a:prstGeom prst="ellipse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3" name="Elipse 4">
              <a:extLst>
                <a:ext uri="{FF2B5EF4-FFF2-40B4-BE49-F238E27FC236}">
                  <a16:creationId xmlns:a16="http://schemas.microsoft.com/office/drawing/2014/main" id="{9D777283-7711-4782-B39D-43E858157D0E}"/>
                </a:ext>
              </a:extLst>
            </p:cNvPr>
            <p:cNvSpPr txBox="1"/>
            <p:nvPr/>
          </p:nvSpPr>
          <p:spPr>
            <a:xfrm>
              <a:off x="5096860" y="726990"/>
              <a:ext cx="592824" cy="592824"/>
            </a:xfrm>
            <a:prstGeom prst="rect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65363" tIns="12700" rIns="65363" bIns="1270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6</a:t>
              </a:r>
              <a:endParaRPr lang="en-US" sz="4000" b="1" kern="12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70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FA5356A-3538-4907-94A4-C8E424E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27ECD0-EC25-456D-889F-3B2D4DEA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268" y="4704735"/>
            <a:ext cx="7616950" cy="1224302"/>
          </a:xfrm>
        </p:spPr>
        <p:txBody>
          <a:bodyPr anchor="b">
            <a:normAutofit/>
          </a:bodyPr>
          <a:lstStyle/>
          <a:p>
            <a:r>
              <a:rPr lang="es-MX" sz="4400">
                <a:solidFill>
                  <a:schemeClr val="accent1"/>
                </a:solidFill>
              </a:rPr>
              <a:t>Funcionalidades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A751B43-BCEE-4BC8-B138-B3BB87C18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1"/>
            <a:ext cx="3708400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F7FCD-9AA1-4A6E-B942-E1B4BBA6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58952"/>
            <a:ext cx="7616950" cy="3680314"/>
          </a:xfrm>
        </p:spPr>
        <p:txBody>
          <a:bodyPr anchor="ctr">
            <a:normAutofit/>
          </a:bodyPr>
          <a:lstStyle/>
          <a:p>
            <a:r>
              <a:rPr lang="es-MX" dirty="0"/>
              <a:t>El </a:t>
            </a:r>
            <a:r>
              <a:rPr lang="es-MX" b="1" dirty="0"/>
              <a:t>empleado</a:t>
            </a:r>
            <a:r>
              <a:rPr lang="es-MX" dirty="0"/>
              <a:t> realiza las siguientes funciones: </a:t>
            </a:r>
          </a:p>
          <a:p>
            <a:r>
              <a:rPr lang="es-MX" dirty="0"/>
              <a:t>Leer documentación.</a:t>
            </a:r>
          </a:p>
          <a:p>
            <a:r>
              <a:rPr lang="es-MX" dirty="0"/>
              <a:t>Realizar quiz.</a:t>
            </a:r>
          </a:p>
          <a:p>
            <a:r>
              <a:rPr lang="es-MX" dirty="0"/>
              <a:t>Perfil. </a:t>
            </a:r>
          </a:p>
          <a:p>
            <a:r>
              <a:rPr lang="es-MX" dirty="0"/>
              <a:t>Mensajes.</a:t>
            </a:r>
          </a:p>
          <a:p>
            <a:r>
              <a:rPr lang="es-MX" dirty="0"/>
              <a:t>En la función perfil, el empleado puede visualizar una tabla de los </a:t>
            </a:r>
            <a:r>
              <a:rPr lang="es-MX" dirty="0" err="1"/>
              <a:t>quizzes</a:t>
            </a:r>
            <a:r>
              <a:rPr lang="es-MX" dirty="0"/>
              <a:t> que ha realizado, con su respectivo nombre, calificación y status.</a:t>
            </a:r>
          </a:p>
          <a:p>
            <a:r>
              <a:rPr lang="es-MX" dirty="0"/>
              <a:t>Al igual que podrá consultar sus datos y modificar su contraseña.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88B4A48-8749-414E-ACEB-62F9B1D4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758951"/>
            <a:ext cx="384048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73465-2DBE-4D7B-B54D-18CA38D81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3708398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5A17C8-1CD9-40A8-B61D-CCC2B885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4572000"/>
            <a:ext cx="384048" cy="1517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1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010BC-94C8-4475-83EF-7DEFB57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MX" dirty="0"/>
              <a:t>No funcionales</a:t>
            </a: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3C37B065-433E-471A-AEB2-F6177A8A4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806933"/>
              </p:ext>
            </p:extLst>
          </p:nvPr>
        </p:nvGraphicFramePr>
        <p:xfrm>
          <a:off x="3759896" y="494270"/>
          <a:ext cx="7728267" cy="547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79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F8E32-8D2B-49E2-B724-4AF4427A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Login</a:t>
            </a:r>
            <a:b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Inicio de sesión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4AB55-4CCC-47F2-B86C-C0460E41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r>
              <a:rPr lang="es-MX"/>
              <a:t>El sistema identifica a los usuarios, administrador o empleado, ingresando su matrícula o correo electrónico Gmail y contraseña.</a:t>
            </a:r>
          </a:p>
          <a:p>
            <a:endParaRPr lang="es-MX"/>
          </a:p>
          <a:p>
            <a:r>
              <a:rPr lang="es-MX"/>
              <a:t>Restricciones: el sistema solamente dará acceso a los usuarios que estén previamente dados de alta, de la misma manera no podrá realizar ninguna operación sin haber iniciado sesión. </a:t>
            </a:r>
          </a:p>
          <a:p>
            <a:r>
              <a:rPr lang="es-MX"/>
              <a:t>Es importante tener cuenta de correo electrónico Gmail.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876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F7112C-044B-4487-A7D4-F5F6FBFA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MX"/>
              <a:t>	¿Olvidó contraseña?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11780-5407-4A13-9BD5-E7839441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000000"/>
                </a:solidFill>
              </a:rPr>
              <a:t>Si el usuario olvidó su contraseña, entonces selecciona “¿Olvidaste tu contraseña?” en donde debe de ingresar su matrícula o correo electrónico Gmail, al cual se le enviará un código de seguridad que deberá ingresar para hacer el correcto cambio de contraseña</a:t>
            </a:r>
          </a:p>
          <a:p>
            <a:pPr marL="0" indent="0">
              <a:buNone/>
            </a:pPr>
            <a:r>
              <a:rPr lang="es-MX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233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3E7721-5220-4E99-A8D8-CE9A37DE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Diagrama de casos de uso</a:t>
            </a:r>
          </a:p>
        </p:txBody>
      </p:sp>
      <p:pic>
        <p:nvPicPr>
          <p:cNvPr id="7" name="Imagen 2" descr="Imagen que contiene texto, mapa&#10;&#10;Descripción generada con confianza alta">
            <a:extLst>
              <a:ext uri="{FF2B5EF4-FFF2-40B4-BE49-F238E27FC236}">
                <a16:creationId xmlns:a16="http://schemas.microsoft.com/office/drawing/2014/main" id="{7CED9A5E-D918-4F2C-8EAE-98A3198C9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543" y="539330"/>
            <a:ext cx="5995007" cy="57701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38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4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DF8A99-E5DA-419A-9FF2-279EFE26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Y sus ramificaciones respectivas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83DC3C5-DE10-4E38-983B-4E768FB8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608" y="1251405"/>
            <a:ext cx="3054096" cy="22065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7D1A26C-DCFB-460B-BE7B-FC2CA435D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72812"/>
            <a:ext cx="2849303" cy="178435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F867AC6-302C-468F-BF53-EFC059CC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90" y="923661"/>
            <a:ext cx="2467243" cy="144942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6B9894-5705-4C0A-8216-96FF10C2F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608" y="4403095"/>
            <a:ext cx="3049308" cy="141792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DFA692-D7CD-4E15-8CDB-ADA2B0783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387" y="3217357"/>
            <a:ext cx="2523744" cy="237799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951728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617</Words>
  <Application>Microsoft Office PowerPoint</Application>
  <PresentationFormat>Panorámica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Wingdings 2</vt:lpstr>
      <vt:lpstr>Marco</vt:lpstr>
      <vt:lpstr>Sistema Capaci Express</vt:lpstr>
      <vt:lpstr>Descripción</vt:lpstr>
      <vt:lpstr>Funcionalidades del administrador</vt:lpstr>
      <vt:lpstr>Funcionalidades</vt:lpstr>
      <vt:lpstr>No funcionales</vt:lpstr>
      <vt:lpstr>Login  Inicio de sesión</vt:lpstr>
      <vt:lpstr> ¿Olvidó contraseña? </vt:lpstr>
      <vt:lpstr>Diagrama de casos de uso</vt:lpstr>
      <vt:lpstr>Y sus ramificaciones respectivas</vt:lpstr>
      <vt:lpstr>Presentación de PowerPoint</vt:lpstr>
      <vt:lpstr>Diagrama de clases (paquetes): </vt:lpstr>
      <vt:lpstr>Ejemplo de un diagrama de paquetes</vt:lpstr>
      <vt:lpstr>Calendario de actividades</vt:lpstr>
      <vt:lpstr>Métrica </vt:lpstr>
      <vt:lpstr>Link del 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Capaci Express</dc:title>
  <dc:creator>JESSICA SARAI GONZALEZ BAUTISTA</dc:creator>
  <cp:lastModifiedBy>Jesus Antonio Pacheco Balam</cp:lastModifiedBy>
  <cp:revision>16</cp:revision>
  <dcterms:created xsi:type="dcterms:W3CDTF">2018-10-04T05:00:18Z</dcterms:created>
  <dcterms:modified xsi:type="dcterms:W3CDTF">2018-12-06T06:58:47Z</dcterms:modified>
</cp:coreProperties>
</file>