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9" r:id="rId10"/>
    <p:sldId id="271" r:id="rId11"/>
    <p:sldId id="270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6324-0F42-4A1C-A743-D757D7FC3EB1}" v="11" dt="2018-12-06T05:53:1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NTONIO PACHECO BALAM" userId="4d3f669a-bb26-43d9-97fa-e6e4457b6ec0" providerId="ADAL" clId="{42C36324-0F42-4A1C-A743-D757D7FC3EB1}"/>
    <pc:docChg chg="undo custSel mod addSld delSld modSld">
      <pc:chgData name="JESUS ANTONIO PACHECO BALAM" userId="4d3f669a-bb26-43d9-97fa-e6e4457b6ec0" providerId="ADAL" clId="{42C36324-0F42-4A1C-A743-D757D7FC3EB1}" dt="2018-12-06T05:57:39.078" v="42" actId="1076"/>
      <pc:docMkLst>
        <pc:docMk/>
      </pc:docMkLst>
      <pc:sldChg chg="addSp delSp modSp mod setBg">
        <pc:chgData name="JESUS ANTONIO PACHECO BALAM" userId="4d3f669a-bb26-43d9-97fa-e6e4457b6ec0" providerId="ADAL" clId="{42C36324-0F42-4A1C-A743-D757D7FC3EB1}" dt="2018-12-06T05:57:39.078" v="42" actId="1076"/>
        <pc:sldMkLst>
          <pc:docMk/>
          <pc:sldMk cId="704844681" sldId="270"/>
        </pc:sldMkLst>
        <pc:spChg chg="mod ord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2" creationId="{2515427B-DF94-4FB2-A844-ABB19C1007F0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9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1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3" creationId="{66C7A97A-A7DE-4DFB-8542-1E4BF24C7D31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5" creationId="{BE111DB0-3D73-4D20-9D57-CEF5A0D865B9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7" creationId="{027ADCA0-A066-4B16-8E1F-3C2483947B72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19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0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1" creationId="{0864E5C9-52C9-4572-AC75-548B9B9C2648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2" creationId="{45CC6500-4DBD-4C34-BC14-2387FB483BEB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3" creationId="{4E34A3B6-BAD2-4156-BDC6-4736248BFDE0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5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6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7" creationId="{69373E92-F88D-4F0A-94DF-393703E7DA7D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8" creationId="{C629DAA0-ADF6-43FD-9C99-483F722B56E2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9" creationId="{F32C8C35-BF44-4CFB-9754-81F07C9812A7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1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2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3" creationId="{07CBBDD0-4420-4A50-96AB-392F9B97CF03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4" creationId="{465BA403-54B9-4A0B-BC79-028C495C038E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5" creationId="{DC8C6883-513A-4FE8-8B55-7AA2A13A9BB9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7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8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9" creationId="{A5A2BA67-BF68-4F48-BAA9-1091D4FED1F8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40" creationId="{E4190DBD-4A62-4416-ACB7-ACEC1DE3024B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41" creationId="{DBF12D6D-FE37-445A-BF16-6DA1A659A4D7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3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4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5" creationId="{D589E016-1EE1-484C-8423-012B4B78067D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6" creationId="{46100866-3689-418C-84D9-07C7E2435C86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48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49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0" creationId="{0864E5C9-52C9-4572-AC75-548B9B9C2648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1" creationId="{45CC6500-4DBD-4C34-BC14-2387FB483BEB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2" creationId="{4E34A3B6-BAD2-4156-BDC6-4736248BFDE0}"/>
          </ac:spMkLst>
        </pc:spChg>
        <pc:picChg chg="add del mod">
          <ac:chgData name="JESUS ANTONIO PACHECO BALAM" userId="4d3f669a-bb26-43d9-97fa-e6e4457b6ec0" providerId="ADAL" clId="{42C36324-0F42-4A1C-A743-D757D7FC3EB1}" dt="2018-12-06T05:51:21.803" v="3"/>
          <ac:picMkLst>
            <pc:docMk/>
            <pc:sldMk cId="704844681" sldId="270"/>
            <ac:picMk id="3" creationId="{6A466E51-AC08-4F8F-83D6-AC900CFC0F5B}"/>
          </ac:picMkLst>
        </pc:picChg>
        <pc:picChg chg="add mod modCrop">
          <ac:chgData name="JESUS ANTONIO PACHECO BALAM" userId="4d3f669a-bb26-43d9-97fa-e6e4457b6ec0" providerId="ADAL" clId="{42C36324-0F42-4A1C-A743-D757D7FC3EB1}" dt="2018-12-06T05:57:39.078" v="42" actId="1076"/>
          <ac:picMkLst>
            <pc:docMk/>
            <pc:sldMk cId="704844681" sldId="270"/>
            <ac:picMk id="4" creationId="{4FF8843A-246B-4208-B4B1-FDBB5AB1F77B}"/>
          </ac:picMkLst>
        </pc:picChg>
        <pc:picChg chg="del">
          <ac:chgData name="JESUS ANTONIO PACHECO BALAM" userId="4d3f669a-bb26-43d9-97fa-e6e4457b6ec0" providerId="ADAL" clId="{42C36324-0F42-4A1C-A743-D757D7FC3EB1}" dt="2018-12-06T05:51:13.084" v="0"/>
          <ac:picMkLst>
            <pc:docMk/>
            <pc:sldMk cId="704844681" sldId="270"/>
            <ac:picMk id="6" creationId="{4484D0E7-0E00-4869-B554-721594C48BBE}"/>
          </ac:picMkLst>
        </pc:picChg>
      </pc:sldChg>
      <pc:sldChg chg="add">
        <pc:chgData name="JESUS ANTONIO PACHECO BALAM" userId="4d3f669a-bb26-43d9-97fa-e6e4457b6ec0" providerId="ADAL" clId="{42C36324-0F42-4A1C-A743-D757D7FC3EB1}" dt="2018-12-06T05:53:08.158" v="30"/>
        <pc:sldMkLst>
          <pc:docMk/>
          <pc:sldMk cId="360237256" sldId="272"/>
        </pc:sldMkLst>
      </pc:sldChg>
      <pc:sldChg chg="add del">
        <pc:chgData name="JESUS ANTONIO PACHECO BALAM" userId="4d3f669a-bb26-43d9-97fa-e6e4457b6ec0" providerId="ADAL" clId="{42C36324-0F42-4A1C-A743-D757D7FC3EB1}" dt="2018-12-06T05:53:12.797" v="36"/>
        <pc:sldMkLst>
          <pc:docMk/>
          <pc:sldMk cId="806077280" sldId="273"/>
        </pc:sldMkLst>
      </pc:sldChg>
      <pc:sldChg chg="add del">
        <pc:chgData name="JESUS ANTONIO PACHECO BALAM" userId="4d3f669a-bb26-43d9-97fa-e6e4457b6ec0" providerId="ADAL" clId="{42C36324-0F42-4A1C-A743-D757D7FC3EB1}" dt="2018-12-06T05:53:12.133" v="35"/>
        <pc:sldMkLst>
          <pc:docMk/>
          <pc:sldMk cId="1176343466" sldId="274"/>
        </pc:sldMkLst>
      </pc:sldChg>
      <pc:sldChg chg="add del">
        <pc:chgData name="JESUS ANTONIO PACHECO BALAM" userId="4d3f669a-bb26-43d9-97fa-e6e4457b6ec0" providerId="ADAL" clId="{42C36324-0F42-4A1C-A743-D757D7FC3EB1}" dt="2018-12-06T05:53:11.769" v="34"/>
        <pc:sldMkLst>
          <pc:docMk/>
          <pc:sldMk cId="278496287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 dirty="0"/>
            <a:t>Referente a empleado: agregar, eliminar, ver avances y modificar.</a:t>
          </a:r>
          <a:endParaRPr lang="en-US" dirty="0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endParaRPr lang="en-US" dirty="0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9A04F7F2-15A7-4812-ABEE-81BB2201B3CC}">
      <dgm:prSet/>
      <dgm:spPr/>
      <dgm:t>
        <a:bodyPr/>
        <a:lstStyle/>
        <a:p>
          <a:r>
            <a:rPr lang="es-MX" dirty="0"/>
            <a:t>Referente a los documentos: agregar, eliminar y modificar.</a:t>
          </a:r>
          <a:endParaRPr lang="en-US" dirty="0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 dirty="0"/>
            <a:t>Referente a su perfil: modificar sus datos,  su contraseña y su correo.</a:t>
          </a:r>
          <a:endParaRPr lang="en-US" dirty="0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 dirty="0"/>
            <a:t>Referente a mensajes: leer, enviar, consultar.</a:t>
          </a:r>
          <a:endParaRPr lang="en-US" dirty="0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 custLinFactNeighborY="-1327"/>
      <dgm:spPr/>
    </dgm:pt>
    <dgm:pt modelId="{B16C6AAB-78CD-4E1E-B755-D6F3627F591D}" type="pres">
      <dgm:prSet presAssocID="{2287F802-A215-4A46-9E03-552F45391F2B}" presName="sibTransNodeCircle" presStyleLbl="alignNode1" presStyleIdx="2" presStyleCnt="10" custLinFactNeighborX="1474" custLinFactNeighborY="-25409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dirty="0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 dirty="0"/>
            <a:t>El sistema podrá validar que las matrículas no sean iguales. </a:t>
          </a:r>
          <a:endParaRPr lang="en-US" dirty="0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 dirty="0"/>
            <a:t>Al ser la primera vez que el empleado ingrese al sistema, este le pide el cambiar su contraseña para mayor seguridad.</a:t>
          </a:r>
          <a:endParaRPr lang="en-US" dirty="0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empleado: agregar, eliminar, ver avances y modificar.</a:t>
          </a:r>
          <a:endParaRPr lang="en-US" sz="1500" kern="1200" dirty="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287668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9444" y="1349616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90683" y="391188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  <a:endParaRPr lang="en-US" sz="4000" kern="1200" dirty="0"/>
        </a:p>
      </dsp:txBody>
      <dsp:txXfrm>
        <a:off x="2913461" y="513966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los documentos: agregar, eliminar y modificar.</a:t>
          </a:r>
          <a:endParaRPr lang="en-US" sz="1500" kern="1200" dirty="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su perfil: modificar sus datos,  su contraseña y su correo.</a:t>
          </a:r>
          <a:endParaRPr lang="en-US" sz="1500" kern="1200" dirty="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mensajes: leer, enviar, consultar.</a:t>
          </a:r>
          <a:endParaRPr lang="en-US" sz="1500" kern="1200" dirty="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10603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permisos de acceso al sistema podrán ser cambiados solamente por el administrador (para los empleados). </a:t>
          </a:r>
          <a:endParaRPr lang="en-US" sz="1800" kern="1200"/>
        </a:p>
      </dsp:txBody>
      <dsp:txXfrm>
        <a:off x="62262" y="172865"/>
        <a:ext cx="7603743" cy="1150922"/>
      </dsp:txXfrm>
    </dsp:sp>
    <dsp:sp modelId="{9A5B382E-31AA-4A15-982E-F72A73861F23}">
      <dsp:nvSpPr>
        <dsp:cNvPr id="0" name=""/>
        <dsp:cNvSpPr/>
      </dsp:nvSpPr>
      <dsp:spPr>
        <a:xfrm>
          <a:off x="0" y="1437890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sz="1800" kern="1200" dirty="0"/>
        </a:p>
      </dsp:txBody>
      <dsp:txXfrm>
        <a:off x="62262" y="1500152"/>
        <a:ext cx="7603743" cy="1150922"/>
      </dsp:txXfrm>
    </dsp:sp>
    <dsp:sp modelId="{86302BC7-053C-49B4-AD43-CF0E0B69A72F}">
      <dsp:nvSpPr>
        <dsp:cNvPr id="0" name=""/>
        <dsp:cNvSpPr/>
      </dsp:nvSpPr>
      <dsp:spPr>
        <a:xfrm>
          <a:off x="0" y="2765176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 sistema podrá validar que las matrículas no sean iguales. </a:t>
          </a:r>
          <a:endParaRPr lang="en-US" sz="1800" kern="1200" dirty="0"/>
        </a:p>
      </dsp:txBody>
      <dsp:txXfrm>
        <a:off x="62262" y="2827438"/>
        <a:ext cx="7603743" cy="1150922"/>
      </dsp:txXfrm>
    </dsp:sp>
    <dsp:sp modelId="{21ED26C3-4B53-47DD-909C-DBB32DAEE4E9}">
      <dsp:nvSpPr>
        <dsp:cNvPr id="0" name=""/>
        <dsp:cNvSpPr/>
      </dsp:nvSpPr>
      <dsp:spPr>
        <a:xfrm>
          <a:off x="0" y="4092462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ser la primera vez que el empleado ingrese al sistema, este le pide el cambiar su contraseña para mayor seguridad.</a:t>
          </a:r>
          <a:endParaRPr lang="en-US" sz="1800" kern="1200" dirty="0"/>
        </a:p>
      </dsp:txBody>
      <dsp:txXfrm>
        <a:off x="62262" y="4154724"/>
        <a:ext cx="7603743" cy="11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F2065-3C1E-46CF-92A5-D8D02B02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" y="643467"/>
            <a:ext cx="3734109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D30E71-0BAD-43C0-A290-C17ED6D0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772609"/>
            <a:ext cx="3854945" cy="2422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343D93-61F5-4C59-BF35-81C840DB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11" y="650497"/>
            <a:ext cx="45093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427B-DF94-4FB2-A844-ABB19C10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MX"/>
              <a:t>Diagrama de clases (paquetes):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8843A-246B-4208-B4B1-FDBB5AB1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" t="8142" r="3540" b="38730"/>
          <a:stretch/>
        </p:blipFill>
        <p:spPr>
          <a:xfrm>
            <a:off x="3931000" y="667318"/>
            <a:ext cx="7655940" cy="55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F42B-028C-4A65-8BD1-C9CB25AC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3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92256"/>
              </p:ext>
            </p:extLst>
          </p:nvPr>
        </p:nvGraphicFramePr>
        <p:xfrm>
          <a:off x="1694090" y="1029176"/>
          <a:ext cx="8803821" cy="471417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390ED5-8B12-48ED-9171-1B9BD62E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3867"/>
              </p:ext>
            </p:extLst>
          </p:nvPr>
        </p:nvGraphicFramePr>
        <p:xfrm>
          <a:off x="1694088" y="1029176"/>
          <a:ext cx="8803820" cy="3332758"/>
        </p:xfrm>
        <a:graphic>
          <a:graphicData uri="http://schemas.openxmlformats.org/drawingml/2006/table">
            <a:tbl>
              <a:tblPr firstRow="1" firstCol="1" bandRow="1"/>
              <a:tblGrid>
                <a:gridCol w="2933942">
                  <a:extLst>
                    <a:ext uri="{9D8B030D-6E8A-4147-A177-3AD203B41FA5}">
                      <a16:colId xmlns:a16="http://schemas.microsoft.com/office/drawing/2014/main" val="3017766990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736424507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533557957"/>
                    </a:ext>
                  </a:extLst>
                </a:gridCol>
              </a:tblGrid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 programada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57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70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Normalización de la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y Jesús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984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5526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Ajustes de documentos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07705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previa a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36419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2/12/2018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tentativa para la tercera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 (2da entrega).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CDE20F7-5A76-4FA5-BD16-179B7804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98273"/>
              </p:ext>
            </p:extLst>
          </p:nvPr>
        </p:nvGraphicFramePr>
        <p:xfrm>
          <a:off x="3553938" y="2120900"/>
          <a:ext cx="7850661" cy="360411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75425">
                  <a:extLst>
                    <a:ext uri="{9D8B030D-6E8A-4147-A177-3AD203B41FA5}">
                      <a16:colId xmlns:a16="http://schemas.microsoft.com/office/drawing/2014/main" val="1948781401"/>
                    </a:ext>
                  </a:extLst>
                </a:gridCol>
                <a:gridCol w="1209436">
                  <a:extLst>
                    <a:ext uri="{9D8B030D-6E8A-4147-A177-3AD203B41FA5}">
                      <a16:colId xmlns:a16="http://schemas.microsoft.com/office/drawing/2014/main" val="3767644704"/>
                    </a:ext>
                  </a:extLst>
                </a:gridCol>
                <a:gridCol w="1229000">
                  <a:extLst>
                    <a:ext uri="{9D8B030D-6E8A-4147-A177-3AD203B41FA5}">
                      <a16:colId xmlns:a16="http://schemas.microsoft.com/office/drawing/2014/main" val="1963025363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3510598785"/>
                    </a:ext>
                  </a:extLst>
                </a:gridCol>
                <a:gridCol w="1231667">
                  <a:extLst>
                    <a:ext uri="{9D8B030D-6E8A-4147-A177-3AD203B41FA5}">
                      <a16:colId xmlns:a16="http://schemas.microsoft.com/office/drawing/2014/main" val="3311973568"/>
                    </a:ext>
                  </a:extLst>
                </a:gridCol>
                <a:gridCol w="1301922">
                  <a:extLst>
                    <a:ext uri="{9D8B030D-6E8A-4147-A177-3AD203B41FA5}">
                      <a16:colId xmlns:a16="http://schemas.microsoft.com/office/drawing/2014/main" val="675192846"/>
                    </a:ext>
                  </a:extLst>
                </a:gridCol>
              </a:tblGrid>
              <a:tr h="1045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Métrica del proyecto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Karina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Jessica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Jesus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Antonio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Porcentaje.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198621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Tiempo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632128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Documentación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6.8%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30%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38506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Puntualidad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603573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Codificación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7.6%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14.8%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970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Calificación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24.7%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27.1%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100%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92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Funcionalidades del administrador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3399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5E58A78-E50C-4CFF-87D1-752789844E1B}"/>
              </a:ext>
            </a:extLst>
          </p:cNvPr>
          <p:cNvSpPr txBox="1"/>
          <p:nvPr/>
        </p:nvSpPr>
        <p:spPr>
          <a:xfrm>
            <a:off x="3175687" y="2322484"/>
            <a:ext cx="1606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dirty="0"/>
              <a:t>Referente a quiz: agregar, eliminar, modificar, activar o desactivar,  agregar pregunta, agregar respuesta y sus respectivas modificaciones</a:t>
            </a:r>
            <a:r>
              <a:rPr lang="es-MX" sz="1200" dirty="0"/>
              <a:t>.</a:t>
            </a:r>
            <a:endParaRPr lang="en-U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96B1DF-955D-4A01-81D6-50FD89D9C1AC}"/>
              </a:ext>
            </a:extLst>
          </p:cNvPr>
          <p:cNvSpPr txBox="1"/>
          <p:nvPr/>
        </p:nvSpPr>
        <p:spPr>
          <a:xfrm>
            <a:off x="2409568" y="4658497"/>
            <a:ext cx="57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Referente a buscar: Empleado, </a:t>
            </a:r>
            <a:r>
              <a:rPr lang="es-MX" dirty="0" err="1"/>
              <a:t>Quizz</a:t>
            </a:r>
            <a:r>
              <a:rPr lang="es-MX" dirty="0"/>
              <a:t> o documento.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0FB8BE5-E32F-48B3-997B-5F0EB83BD7E6}"/>
              </a:ext>
            </a:extLst>
          </p:cNvPr>
          <p:cNvGrpSpPr/>
          <p:nvPr/>
        </p:nvGrpSpPr>
        <p:grpSpPr>
          <a:xfrm>
            <a:off x="1571188" y="4259475"/>
            <a:ext cx="838380" cy="838380"/>
            <a:chOff x="4974082" y="604212"/>
            <a:chExt cx="838380" cy="838380"/>
          </a:xfrm>
          <a:solidFill>
            <a:schemeClr val="accent1">
              <a:lumMod val="75000"/>
            </a:schemeClr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42AE4E2-0FEF-4F8A-9B7B-05205D622D67}"/>
                </a:ext>
              </a:extLst>
            </p:cNvPr>
            <p:cNvSpPr/>
            <p:nvPr/>
          </p:nvSpPr>
          <p:spPr>
            <a:xfrm>
              <a:off x="4974082" y="604212"/>
              <a:ext cx="838380" cy="838380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3" name="Elipse 4">
              <a:extLst>
                <a:ext uri="{FF2B5EF4-FFF2-40B4-BE49-F238E27FC236}">
                  <a16:creationId xmlns:a16="http://schemas.microsoft.com/office/drawing/2014/main" id="{9D777283-7711-4782-B39D-43E858157D0E}"/>
                </a:ext>
              </a:extLst>
            </p:cNvPr>
            <p:cNvSpPr txBox="1"/>
            <p:nvPr/>
          </p:nvSpPr>
          <p:spPr>
            <a:xfrm>
              <a:off x="5096860" y="726990"/>
              <a:ext cx="592824" cy="59282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5363" tIns="12700" rIns="65363" bIns="127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6</a:t>
              </a:r>
              <a:endParaRPr lang="en-US" sz="40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Mensajes.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calificación y status.</a:t>
            </a:r>
          </a:p>
          <a:p>
            <a:r>
              <a:rPr lang="es-MX" dirty="0"/>
              <a:t>Al igual que podrá consultar sus datos y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06933"/>
              </p:ext>
            </p:extLst>
          </p:nvPr>
        </p:nvGraphicFramePr>
        <p:xfrm>
          <a:off x="3759896" y="494270"/>
          <a:ext cx="7728267" cy="547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al cual se le enviará un código de seguridad que deberá ingresar para hacer el correcto cambio de contraseña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Diagrama de casos de uso</a:t>
            </a:r>
          </a:p>
        </p:txBody>
      </p:sp>
      <p:pic>
        <p:nvPicPr>
          <p:cNvPr id="7" name="Imagen 2" descr="Imagen que contiene texto, mapa&#10;&#10;Descripción generada con confianza alta">
            <a:extLst>
              <a:ext uri="{FF2B5EF4-FFF2-40B4-BE49-F238E27FC236}">
                <a16:creationId xmlns:a16="http://schemas.microsoft.com/office/drawing/2014/main" id="{7CED9A5E-D918-4F2C-8EAE-98A3198C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543" y="539330"/>
            <a:ext cx="5995007" cy="57701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Y sus ramificaciones respectivas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3DC3C5-DE10-4E38-983B-4E768FB8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08" y="1251405"/>
            <a:ext cx="3054096" cy="2206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867AC6-302C-468F-BF53-EFC059CC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90" y="923661"/>
            <a:ext cx="2467243" cy="14494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08" y="4403095"/>
            <a:ext cx="3049308" cy="14179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FA692-D7CD-4E15-8CDB-ADA2B078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387" y="3217357"/>
            <a:ext cx="2523744" cy="23779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611</Words>
  <Application>Microsoft Office PowerPoint</Application>
  <PresentationFormat>Panorámica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 2</vt:lpstr>
      <vt:lpstr>Marco</vt:lpstr>
      <vt:lpstr>Sistema Capaci Express</vt:lpstr>
      <vt:lpstr>Descripción</vt:lpstr>
      <vt:lpstr>Funcionalidades del administrador</vt:lpstr>
      <vt:lpstr>Funcionalidades</vt:lpstr>
      <vt:lpstr>No funcionales</vt:lpstr>
      <vt:lpstr>Login  Inicio de sesión</vt:lpstr>
      <vt:lpstr> ¿Olvidó contraseña? </vt:lpstr>
      <vt:lpstr>Diagrama de casos de uso</vt:lpstr>
      <vt:lpstr>Y sus ramificaciones respectivas</vt:lpstr>
      <vt:lpstr>Presentación de PowerPoint</vt:lpstr>
      <vt:lpstr>Diagrama de clases (paquetes): </vt:lpstr>
      <vt:lpstr>Presentación de PowerPoint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Jesus Antonio Pacheco Balam</cp:lastModifiedBy>
  <cp:revision>16</cp:revision>
  <dcterms:created xsi:type="dcterms:W3CDTF">2018-10-04T05:00:18Z</dcterms:created>
  <dcterms:modified xsi:type="dcterms:W3CDTF">2018-12-06T05:57:42Z</dcterms:modified>
</cp:coreProperties>
</file>