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75" r:id="rId2"/>
    <p:sldId id="257" r:id="rId3"/>
    <p:sldId id="265" r:id="rId4"/>
    <p:sldId id="272" r:id="rId5"/>
    <p:sldId id="282" r:id="rId6"/>
    <p:sldId id="279" r:id="rId7"/>
    <p:sldId id="280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apb/SURA-BOT" TargetMode="External"/><Relationship Id="rId2" Type="http://schemas.openxmlformats.org/officeDocument/2006/relationships/hyperlink" Target="https://www.dropbox.com/sh/brg1xdjiz9kqxr9/AADepKlfd4vKxe8axoVKiJ7Wa?dl=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Sura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personas que </a:t>
            </a:r>
            <a:r>
              <a:rPr lang="en-US" dirty="0" err="1"/>
              <a:t>quieran</a:t>
            </a:r>
            <a:r>
              <a:rPr lang="en-US" dirty="0"/>
              <a:t> ser </a:t>
            </a:r>
            <a:r>
              <a:rPr lang="en-US" dirty="0" err="1"/>
              <a:t>reclutadas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Esta</a:t>
            </a:r>
            <a:r>
              <a:rPr lang="en-US" dirty="0"/>
              <a:t> app </a:t>
            </a:r>
            <a:r>
              <a:rPr lang="en-US" dirty="0" err="1"/>
              <a:t>ayudará</a:t>
            </a:r>
            <a:r>
              <a:rPr lang="en-US" dirty="0"/>
              <a:t> a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a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una matricula a </a:t>
            </a:r>
            <a:r>
              <a:rPr lang="en-US" dirty="0" err="1"/>
              <a:t>cada</a:t>
            </a:r>
            <a:r>
              <a:rPr lang="en-US" dirty="0"/>
              <a:t> nuevo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ingresar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app,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pedirá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matricula y </a:t>
            </a:r>
            <a:r>
              <a:rPr lang="en-US" dirty="0" err="1"/>
              <a:t>correo</a:t>
            </a:r>
            <a:r>
              <a:rPr lang="en-US" dirty="0"/>
              <a:t> para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ingresar</a:t>
            </a:r>
            <a:r>
              <a:rPr lang="en-US" dirty="0"/>
              <a:t>, </a:t>
            </a:r>
            <a:r>
              <a:rPr lang="en-US" dirty="0" err="1"/>
              <a:t>tendrás</a:t>
            </a:r>
            <a:r>
              <a:rPr lang="en-US" dirty="0"/>
              <a:t> que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document 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orientarte</a:t>
            </a:r>
            <a:r>
              <a:rPr lang="en-US" dirty="0"/>
              <a:t> antes del mini quiz. </a:t>
            </a:r>
          </a:p>
          <a:p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la persona se </a:t>
            </a:r>
            <a:r>
              <a:rPr lang="en-US" dirty="0" err="1"/>
              <a:t>sienta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,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mini quiz,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de 5 </a:t>
            </a:r>
            <a:r>
              <a:rPr lang="en-US" dirty="0" err="1"/>
              <a:t>pregunta</a:t>
            </a:r>
            <a:r>
              <a:rPr lang="en-US" dirty="0"/>
              <a:t> con 20 puntos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trabajador</a:t>
            </a:r>
            <a:r>
              <a:rPr lang="en-US" dirty="0"/>
              <a:t> debe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dirty="0" err="1"/>
              <a:t>calificación</a:t>
            </a:r>
            <a:r>
              <a:rPr lang="en-US" dirty="0"/>
              <a:t> mayor a 80 para ser </a:t>
            </a:r>
            <a:r>
              <a:rPr lang="en-US" dirty="0" err="1"/>
              <a:t>reclutado</a:t>
            </a:r>
            <a:r>
              <a:rPr lang="en-US" dirty="0"/>
              <a:t>. 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Es una gran </a:t>
            </a:r>
            <a:r>
              <a:rPr lang="en-US" dirty="0" err="1"/>
              <a:t>relación</a:t>
            </a:r>
            <a:r>
              <a:rPr lang="en-US" dirty="0"/>
              <a:t> entre los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sentirá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presión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BCE95-E3F3-4E13-AF6C-5ED80CA5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5" y="619435"/>
            <a:ext cx="7012514" cy="514398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AutoShape 2" descr="blob:https://web.whatsapp.com/1dd5e757-8026-4017-83ff-1d6ec0722082">
            <a:extLst>
              <a:ext uri="{FF2B5EF4-FFF2-40B4-BE49-F238E27FC236}">
                <a16:creationId xmlns:a16="http://schemas.microsoft.com/office/drawing/2014/main" id="{B5ED1496-B981-4468-97B6-5F4A96442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990753" cy="39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A16FC1-D033-494F-86A0-94AB668B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5" y="1133833"/>
            <a:ext cx="5776247" cy="37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7" y="695831"/>
            <a:ext cx="2993816" cy="1568266"/>
          </a:xfrm>
        </p:spPr>
        <p:txBody>
          <a:bodyPr/>
          <a:lstStyle/>
          <a:p>
            <a:r>
              <a:rPr lang="es-MX" dirty="0"/>
              <a:t>Bitácora de actividades.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78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7FAE8E-A67A-4D82-9C1A-A7B7B0A5288E}"/>
              </a:ext>
            </a:extLst>
          </p:cNvPr>
          <p:cNvSpPr txBox="1"/>
          <p:nvPr/>
        </p:nvSpPr>
        <p:spPr>
          <a:xfrm flipH="1">
            <a:off x="949967" y="2264097"/>
            <a:ext cx="212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2da revisión.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B10A65F-9FB9-4254-B775-5C5E844A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0998"/>
              </p:ext>
            </p:extLst>
          </p:nvPr>
        </p:nvGraphicFramePr>
        <p:xfrm>
          <a:off x="3647585" y="919957"/>
          <a:ext cx="4412175" cy="3303586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108042">
                  <a:extLst>
                    <a:ext uri="{9D8B030D-6E8A-4147-A177-3AD203B41FA5}">
                      <a16:colId xmlns:a16="http://schemas.microsoft.com/office/drawing/2014/main" val="2050396320"/>
                    </a:ext>
                  </a:extLst>
                </a:gridCol>
                <a:gridCol w="1215497">
                  <a:extLst>
                    <a:ext uri="{9D8B030D-6E8A-4147-A177-3AD203B41FA5}">
                      <a16:colId xmlns:a16="http://schemas.microsoft.com/office/drawing/2014/main" val="1904789176"/>
                    </a:ext>
                  </a:extLst>
                </a:gridCol>
                <a:gridCol w="937612">
                  <a:extLst>
                    <a:ext uri="{9D8B030D-6E8A-4147-A177-3AD203B41FA5}">
                      <a16:colId xmlns:a16="http://schemas.microsoft.com/office/drawing/2014/main" val="3446488663"/>
                    </a:ext>
                  </a:extLst>
                </a:gridCol>
                <a:gridCol w="1151024">
                  <a:extLst>
                    <a:ext uri="{9D8B030D-6E8A-4147-A177-3AD203B41FA5}">
                      <a16:colId xmlns:a16="http://schemas.microsoft.com/office/drawing/2014/main" val="3727813710"/>
                    </a:ext>
                  </a:extLst>
                </a:gridCol>
              </a:tblGrid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Lunes 30 de Abril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Revisión del diagrama de clases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58536478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3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Aprobación del diagrama de clases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671542996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3 de Mayo del 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Inicio de codificación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Jesus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Jesus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525319543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Reunión para verificar avances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86844684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Actualización de documentos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Jessica y Karina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3042332629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Sábado 5 de Mayo del 2018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Codificación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Cafetería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3519979117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10 de mayo del 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Crear la interfaz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Jessica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511994488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Lunes 16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Resolución de dudas.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Cubículo del profesor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911911576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Martes 22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Actualización final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Casa de 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29099913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Miércoles 23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Grabado y entrega del video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182090790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Jueves 24 de mayo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Entrega final del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8" marR="53978" marT="0" marB="0"/>
                </a:tc>
                <a:extLst>
                  <a:ext uri="{0D108BD9-81ED-4DB2-BD59-A6C34878D82A}">
                    <a16:rowId xmlns:a16="http://schemas.microsoft.com/office/drawing/2014/main" val="200573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83925" y="-63595"/>
            <a:ext cx="2127579" cy="2372249"/>
          </a:xfrm>
        </p:spPr>
        <p:txBody>
          <a:bodyPr/>
          <a:lstStyle/>
          <a:p>
            <a:pPr algn="ctr"/>
            <a:r>
              <a:rPr lang="es-MX" dirty="0"/>
              <a:t>Calendario de actividades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DBDC89-9102-43F8-AD0F-A511403DB940}"/>
              </a:ext>
            </a:extLst>
          </p:cNvPr>
          <p:cNvSpPr txBox="1"/>
          <p:nvPr/>
        </p:nvSpPr>
        <p:spPr>
          <a:xfrm>
            <a:off x="6169201" y="2308654"/>
            <a:ext cx="160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de la 2da revisión.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62F2195-74D4-40C3-A76C-2BA7CB77F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86137"/>
              </p:ext>
            </p:extLst>
          </p:nvPr>
        </p:nvGraphicFramePr>
        <p:xfrm>
          <a:off x="922457" y="1122529"/>
          <a:ext cx="4891211" cy="2836164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630035">
                  <a:extLst>
                    <a:ext uri="{9D8B030D-6E8A-4147-A177-3AD203B41FA5}">
                      <a16:colId xmlns:a16="http://schemas.microsoft.com/office/drawing/2014/main" val="3329667199"/>
                    </a:ext>
                  </a:extLst>
                </a:gridCol>
                <a:gridCol w="1630588">
                  <a:extLst>
                    <a:ext uri="{9D8B030D-6E8A-4147-A177-3AD203B41FA5}">
                      <a16:colId xmlns:a16="http://schemas.microsoft.com/office/drawing/2014/main" val="4226198969"/>
                    </a:ext>
                  </a:extLst>
                </a:gridCol>
                <a:gridCol w="1630588">
                  <a:extLst>
                    <a:ext uri="{9D8B030D-6E8A-4147-A177-3AD203B41FA5}">
                      <a16:colId xmlns:a16="http://schemas.microsoft.com/office/drawing/2014/main" val="3531385974"/>
                    </a:ext>
                  </a:extLst>
                </a:gridCol>
              </a:tblGrid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Fecha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Producto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 cargo de: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119798777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13 de Abril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Revisión de estado de avances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Karina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826520493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52855" algn="l"/>
                        </a:tabLst>
                      </a:pPr>
                      <a:r>
                        <a:rPr lang="es-MX" sz="1000" dirty="0">
                          <a:effectLst/>
                        </a:rPr>
                        <a:t>20 de Abril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Revisión de estado de avances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Jessica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135372414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30 de Abril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Fecha de entrega parcial del proyecto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Los tres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365661041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Alimentar base de datos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Karina, Jesus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610601113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5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Codificación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Jesus, Jessica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920512166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5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Actualizar documentos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Los 3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311290652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8 de Mayo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Agregar el mini Quiz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4293821794"/>
                  </a:ext>
                </a:extLst>
              </a:tr>
              <a:tr h="1275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10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Crear interfaz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Jessica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3207633025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22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Actualización de documentos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 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2120785437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24 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Grabado y entrega del video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1036866458"/>
                  </a:ext>
                </a:extLst>
              </a:tr>
              <a:tr h="261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24de Mayo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Fecha de entrega final del proyecto 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Los tres integrantes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69" marR="30469" marT="0" marB="0"/>
                </a:tc>
                <a:extLst>
                  <a:ext uri="{0D108BD9-81ED-4DB2-BD59-A6C34878D82A}">
                    <a16:rowId xmlns:a16="http://schemas.microsoft.com/office/drawing/2014/main" val="51227525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0A6A50B-1244-441E-A7AB-98D2E585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86" y="9184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4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16550" y="919950"/>
            <a:ext cx="7710900" cy="3303600"/>
          </a:xfrm>
        </p:spPr>
        <p:txBody>
          <a:bodyPr/>
          <a:lstStyle/>
          <a:p>
            <a:pPr marL="38100" indent="0">
              <a:buNone/>
            </a:pPr>
            <a:r>
              <a:rPr lang="es-MX" sz="2000" dirty="0"/>
              <a:t>A continuación se agrega el enlace donde están nuestros documentos:</a:t>
            </a:r>
          </a:p>
          <a:p>
            <a:pPr marL="38100" indent="0">
              <a:buNone/>
            </a:pPr>
            <a:r>
              <a:rPr lang="es-MX" sz="2000" dirty="0">
                <a:hlinkClick r:id="rId2"/>
              </a:rPr>
              <a:t>https://www.dropbox.com/sh/brg1xdjiz9kqxr9/AADepKlfd4vKxe8axoVKiJ7Wa?dl=0</a:t>
            </a:r>
            <a:endParaRPr lang="es-MX" sz="2000" dirty="0"/>
          </a:p>
          <a:p>
            <a:pPr marL="38100" indent="0">
              <a:buNone/>
            </a:pPr>
            <a:endParaRPr lang="es-MX" sz="2000" dirty="0"/>
          </a:p>
          <a:p>
            <a:pPr marL="38100" indent="0">
              <a:buNone/>
            </a:pPr>
            <a:r>
              <a:rPr lang="es-MX" sz="2000" dirty="0"/>
              <a:t>Ubicación del repositorio </a:t>
            </a:r>
          </a:p>
          <a:p>
            <a:pPr marL="38100" indent="0">
              <a:buNone/>
            </a:pPr>
            <a:r>
              <a:rPr lang="es-MX" sz="2000" dirty="0">
                <a:hlinkClick r:id="rId3"/>
              </a:rPr>
              <a:t>https://github.com/jesusapb/SURA-BOT</a:t>
            </a:r>
            <a:endParaRPr lang="es-MX" sz="2000" dirty="0"/>
          </a:p>
          <a:p>
            <a:pPr marL="3810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520</Words>
  <Application>Microsoft Office PowerPoint</Application>
  <PresentationFormat>Presentación en pantalla (16:9)</PresentationFormat>
  <Paragraphs>116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Bangers</vt:lpstr>
      <vt:lpstr>Calibri</vt:lpstr>
      <vt:lpstr>Sniglet</vt:lpstr>
      <vt:lpstr>Times New Roman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Diagrama de Clases</vt:lpstr>
      <vt:lpstr>Bitácora de actividades.</vt:lpstr>
      <vt:lpstr>Calendario de actividades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Jessica Sarai González Bautista</cp:lastModifiedBy>
  <cp:revision>32</cp:revision>
  <dcterms:modified xsi:type="dcterms:W3CDTF">2018-05-25T04:25:06Z</dcterms:modified>
</cp:coreProperties>
</file>