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7846" autoAdjust="0"/>
  </p:normalViewPr>
  <p:slideViewPr>
    <p:cSldViewPr>
      <p:cViewPr varScale="1">
        <p:scale>
          <a:sx n="53" d="100"/>
          <a:sy n="53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BA4E0-4173-49C1-AEEB-B3FE05E5EF61}" type="datetimeFigureOut">
              <a:rPr lang="es-ES_tradnl" smtClean="0"/>
              <a:pPr/>
              <a:t>16/09/2017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4EF9-0BCB-48E8-9452-A582B5FF3A1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69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usc/anatlyzer" TargetMode="External"/><Relationship Id="rId2" Type="http://schemas.openxmlformats.org/officeDocument/2006/relationships/hyperlink" Target="https://github.com/jesusc/anatlyzer-models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sanchezcuadrado.es/projects/anatlyz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>
                <a:latin typeface="Consolas" pitchFamily="49" charset="0"/>
              </a:rPr>
              <a:t>Building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high-quality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model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transformations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with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latin typeface="Consolas" pitchFamily="49" charset="0"/>
              </a:rPr>
              <a:t>AnATLyzer</a:t>
            </a:r>
            <a:endParaRPr lang="es-ES_tradnl" sz="3600" b="1" dirty="0">
              <a:latin typeface="Consolas" pitchFamily="49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Jesús Sánchez Cuadrado</a:t>
            </a:r>
          </a:p>
          <a:p>
            <a:r>
              <a:rPr lang="es-ES_tradnl" sz="2400" b="1" dirty="0" err="1" smtClean="0"/>
              <a:t>University</a:t>
            </a:r>
            <a:r>
              <a:rPr lang="es-ES_tradnl" sz="2400" b="1" dirty="0" smtClean="0"/>
              <a:t> of Murcia</a:t>
            </a:r>
          </a:p>
          <a:p>
            <a:r>
              <a:rPr lang="es-ES_tradnl" sz="2400" dirty="0" smtClean="0"/>
              <a:t>jesus.sanchez.cuadrado@gmail.com</a:t>
            </a:r>
          </a:p>
          <a:p>
            <a:r>
              <a:rPr lang="es-ES_tradnl" sz="2400" dirty="0" smtClean="0"/>
              <a:t>@</a:t>
            </a:r>
            <a:r>
              <a:rPr lang="es-ES_tradnl" sz="2400" dirty="0" err="1" smtClean="0"/>
              <a:t>sanchezcuadrado</a:t>
            </a:r>
            <a:endParaRPr lang="es-ES_tradnl" sz="24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6179176" y="6444044"/>
            <a:ext cx="292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17th 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September</a:t>
            </a:r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 2017, Austin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3 Rectángulo"/>
          <p:cNvSpPr/>
          <p:nvPr/>
        </p:nvSpPr>
        <p:spPr>
          <a:xfrm>
            <a:off x="126706" y="6444044"/>
            <a:ext cx="199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Resources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Resources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tutorial</a:t>
            </a:r>
            <a:endParaRPr lang="es-ES" dirty="0"/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github.com/jesusc/anatlyzer-models17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AnATLyzer</a:t>
            </a:r>
            <a:r>
              <a:rPr lang="es-ES" dirty="0" smtClean="0"/>
              <a:t> </a:t>
            </a:r>
            <a:r>
              <a:rPr lang="es-ES" dirty="0" err="1" smtClean="0"/>
              <a:t>website</a:t>
            </a:r>
            <a:endParaRPr lang="es-ES" dirty="0" smtClean="0"/>
          </a:p>
          <a:p>
            <a:pPr lvl="1"/>
            <a:r>
              <a:rPr lang="es-ES" dirty="0" smtClean="0">
                <a:hlinkClick r:id="rId3"/>
              </a:rPr>
              <a:t>https://github.com/jesusc/anatlyzer</a:t>
            </a:r>
            <a:endParaRPr lang="es-ES" dirty="0" smtClean="0"/>
          </a:p>
          <a:p>
            <a:pPr lvl="1"/>
            <a:r>
              <a:rPr lang="es-ES" dirty="0" smtClean="0">
                <a:hlinkClick r:id="rId4"/>
              </a:rPr>
              <a:t>http://sanchezcuadrado.es/projects/anatlyzer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5" name="3 Rectángulo"/>
          <p:cNvSpPr/>
          <p:nvPr/>
        </p:nvSpPr>
        <p:spPr>
          <a:xfrm>
            <a:off x="126706" y="6444044"/>
            <a:ext cx="210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 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680" t="2282" r="21881" b="5109"/>
          <a:stretch/>
        </p:blipFill>
        <p:spPr>
          <a:xfrm>
            <a:off x="8076340" y="5549801"/>
            <a:ext cx="1035098" cy="11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41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Plan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 (≈ 30 min.)</a:t>
            </a:r>
          </a:p>
          <a:p>
            <a:pPr lvl="1"/>
            <a:r>
              <a:rPr lang="es-ES_tradnl" dirty="0" err="1" smtClean="0"/>
              <a:t>Using</a:t>
            </a:r>
            <a:r>
              <a:rPr lang="es-ES_tradnl" dirty="0" smtClean="0"/>
              <a:t> uml2gui as </a:t>
            </a:r>
            <a:r>
              <a:rPr lang="es-ES_tradnl" dirty="0" err="1" smtClean="0"/>
              <a:t>example</a:t>
            </a:r>
            <a:endParaRPr lang="es-ES_tradnl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s-ES_tradnl" sz="3200" dirty="0" err="1" smtClean="0"/>
              <a:t>AnATLyzer</a:t>
            </a:r>
            <a:r>
              <a:rPr lang="es-ES_tradnl" sz="3200" dirty="0"/>
              <a:t> </a:t>
            </a:r>
            <a:r>
              <a:rPr lang="es-ES_tradnl" sz="3200" dirty="0" smtClean="0"/>
              <a:t>(</a:t>
            </a:r>
            <a:r>
              <a:rPr lang="es-ES_tradnl" sz="3200" dirty="0"/>
              <a:t>≈ </a:t>
            </a:r>
            <a:r>
              <a:rPr lang="es-ES_tradnl" sz="3200" dirty="0" smtClean="0"/>
              <a:t>1 – 1.30 </a:t>
            </a:r>
            <a:r>
              <a:rPr lang="es-ES_tradnl" sz="3200" dirty="0" err="1" smtClean="0"/>
              <a:t>hour</a:t>
            </a:r>
            <a:r>
              <a:rPr lang="es-ES_tradnl" sz="3200" dirty="0" smtClean="0"/>
              <a:t>)</a:t>
            </a:r>
          </a:p>
          <a:p>
            <a:pPr lvl="1"/>
            <a:r>
              <a:rPr lang="es-ES_tradnl" dirty="0" err="1" smtClean="0"/>
              <a:t>Using</a:t>
            </a:r>
            <a:r>
              <a:rPr lang="es-ES_tradnl" dirty="0" smtClean="0"/>
              <a:t> uml2gui_errors as </a:t>
            </a:r>
            <a:r>
              <a:rPr lang="es-ES_tradnl" dirty="0" err="1" smtClean="0"/>
              <a:t>example</a:t>
            </a:r>
            <a:endParaRPr lang="es-ES_tradnl" dirty="0" smtClean="0"/>
          </a:p>
          <a:p>
            <a:r>
              <a:rPr lang="es-ES_tradnl" dirty="0" err="1" smtClean="0"/>
              <a:t>Hands-on</a:t>
            </a:r>
            <a:r>
              <a:rPr lang="es-ES_tradnl" dirty="0" smtClean="0"/>
              <a:t> </a:t>
            </a:r>
            <a:r>
              <a:rPr lang="es-ES_tradnl" dirty="0" err="1" smtClean="0"/>
              <a:t>exercise</a:t>
            </a:r>
            <a:r>
              <a:rPr lang="es-ES_tradnl" dirty="0" smtClean="0"/>
              <a:t> (</a:t>
            </a:r>
            <a:r>
              <a:rPr lang="es-ES_tradnl" dirty="0"/>
              <a:t>≈ </a:t>
            </a:r>
            <a:r>
              <a:rPr lang="es-ES_tradnl" dirty="0" smtClean="0"/>
              <a:t>30 – 45 min.)</a:t>
            </a:r>
          </a:p>
          <a:p>
            <a:pPr lvl="1"/>
            <a:r>
              <a:rPr lang="es-ES_tradnl" dirty="0" err="1" smtClean="0"/>
              <a:t>Extending</a:t>
            </a:r>
            <a:r>
              <a:rPr lang="es-ES_tradnl" dirty="0" smtClean="0"/>
              <a:t> uml2gui</a:t>
            </a:r>
          </a:p>
          <a:p>
            <a:r>
              <a:rPr lang="es-ES_tradnl" dirty="0" smtClean="0"/>
              <a:t>API &amp; </a:t>
            </a:r>
            <a:r>
              <a:rPr lang="es-ES_tradnl" dirty="0" err="1" smtClean="0"/>
              <a:t>Extending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endParaRPr lang="es-ES_tradnl" dirty="0" smtClean="0"/>
          </a:p>
          <a:p>
            <a:pPr lvl="1"/>
            <a:r>
              <a:rPr lang="es-ES_tradnl" dirty="0" err="1" smtClean="0"/>
              <a:t>Launching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programatically</a:t>
            </a:r>
            <a:endParaRPr lang="es-ES_tradnl" dirty="0" smtClean="0"/>
          </a:p>
          <a:p>
            <a:pPr lvl="1"/>
            <a:r>
              <a:rPr lang="es-ES_tradnl" dirty="0" err="1" smtClean="0"/>
              <a:t>Creating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 and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126706" y="6444044"/>
            <a:ext cx="199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Takeaways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</a:t>
            </a:r>
            <a:r>
              <a:rPr lang="es-ES" dirty="0" err="1" smtClean="0"/>
              <a:t>AnATLyzer</a:t>
            </a:r>
            <a:r>
              <a:rPr lang="es-ES" dirty="0" smtClean="0"/>
              <a:t> </a:t>
            </a:r>
            <a:r>
              <a:rPr lang="es-ES" dirty="0" err="1" smtClean="0"/>
              <a:t>effectively</a:t>
            </a:r>
            <a:endParaRPr lang="es-ES" dirty="0" smtClean="0"/>
          </a:p>
          <a:p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knowlege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common</a:t>
            </a:r>
            <a:r>
              <a:rPr lang="es-ES" dirty="0" smtClean="0"/>
              <a:t> causes of bugs in ATL</a:t>
            </a:r>
          </a:p>
          <a:p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awareness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of (</a:t>
            </a:r>
            <a:r>
              <a:rPr lang="es-ES" dirty="0" err="1" smtClean="0"/>
              <a:t>static</a:t>
            </a:r>
            <a:r>
              <a:rPr lang="es-ES" dirty="0" smtClean="0"/>
              <a:t>) </a:t>
            </a:r>
            <a:r>
              <a:rPr lang="es-ES" dirty="0" err="1" smtClean="0"/>
              <a:t>analysis</a:t>
            </a:r>
            <a:r>
              <a:rPr lang="es-ES" dirty="0" smtClean="0"/>
              <a:t> in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transformations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26706" y="6444044"/>
            <a:ext cx="199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124</Words>
  <Application>Microsoft Office PowerPoint</Application>
  <PresentationFormat>Presentación en pantalla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Building high-quality model transformations with AnATLyzer</vt:lpstr>
      <vt:lpstr>Resources</vt:lpstr>
      <vt:lpstr>Plan</vt:lpstr>
      <vt:lpstr>Takeaways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compilers and Domain-Specific Languages</dc:title>
  <cp:lastModifiedBy>Jesus</cp:lastModifiedBy>
  <cp:revision>526</cp:revision>
  <dcterms:modified xsi:type="dcterms:W3CDTF">2017-09-16T08:19:13Z</dcterms:modified>
</cp:coreProperties>
</file>