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esus%20Chua\Documents\GitHub\Portfolio\resources\document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esus%20Chua\Documents\GitHub\Portfolio\resources\document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esus%20Chua\Documents\GitHub\Portfolio\resources\documents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esus%20Chua\Documents\GitHub\Portfolio\resources\documents\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/>
              <a:t>Company A</a:t>
            </a:r>
            <a:r>
              <a:rPr lang="en-US" baseline="0"/>
              <a:t> Product Defects Per Unit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Units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Line 1</c:v>
                </c:pt>
                <c:pt idx="1">
                  <c:v>Line 2</c:v>
                </c:pt>
                <c:pt idx="2">
                  <c:v>Line 3</c:v>
                </c:pt>
                <c:pt idx="3">
                  <c:v>Line 4</c:v>
                </c:pt>
                <c:pt idx="4">
                  <c:v>Line 5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5554</c:v>
                </c:pt>
                <c:pt idx="1">
                  <c:v>1112</c:v>
                </c:pt>
                <c:pt idx="2">
                  <c:v>3354</c:v>
                </c:pt>
                <c:pt idx="3">
                  <c:v>1222</c:v>
                </c:pt>
                <c:pt idx="4">
                  <c:v>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7-4259-BC05-23482EDC2362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RMA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Line 1</c:v>
                </c:pt>
                <c:pt idx="1">
                  <c:v>Line 2</c:v>
                </c:pt>
                <c:pt idx="2">
                  <c:v>Line 3</c:v>
                </c:pt>
                <c:pt idx="3">
                  <c:v>Line 4</c:v>
                </c:pt>
                <c:pt idx="4">
                  <c:v>Line 5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1948</c:v>
                </c:pt>
                <c:pt idx="1">
                  <c:v>312</c:v>
                </c:pt>
                <c:pt idx="2">
                  <c:v>700</c:v>
                </c:pt>
                <c:pt idx="3">
                  <c:v>45</c:v>
                </c:pt>
                <c:pt idx="4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97-4259-BC05-23482EDC23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18814464"/>
        <c:axId val="518815776"/>
      </c:barChart>
      <c:lineChart>
        <c:grouping val="standard"/>
        <c:varyColors val="0"/>
        <c:ser>
          <c:idx val="2"/>
          <c:order val="2"/>
          <c:tx>
            <c:strRef>
              <c:f>Sheet1!$E$2</c:f>
              <c:strCache>
                <c:ptCount val="1"/>
                <c:pt idx="0">
                  <c:v>DPU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Line 1</c:v>
                </c:pt>
                <c:pt idx="1">
                  <c:v>Line 2</c:v>
                </c:pt>
                <c:pt idx="2">
                  <c:v>Line 3</c:v>
                </c:pt>
                <c:pt idx="3">
                  <c:v>Line 4</c:v>
                </c:pt>
                <c:pt idx="4">
                  <c:v>Line 5</c:v>
                </c:pt>
              </c:strCache>
            </c:strRef>
          </c:cat>
          <c:val>
            <c:numRef>
              <c:f>Sheet1!$E$3:$E$7</c:f>
              <c:numCache>
                <c:formatCode>0.00%</c:formatCode>
                <c:ptCount val="5"/>
                <c:pt idx="0">
                  <c:v>0.35073820669787542</c:v>
                </c:pt>
                <c:pt idx="1">
                  <c:v>0.2805755395683453</c:v>
                </c:pt>
                <c:pt idx="2">
                  <c:v>0.20870602265951102</c:v>
                </c:pt>
                <c:pt idx="3">
                  <c:v>3.6824877250409165E-2</c:v>
                </c:pt>
                <c:pt idx="4">
                  <c:v>0.13330371028660298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97-4259-BC05-23482EDC23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9341576"/>
        <c:axId val="459339936"/>
      </c:lineChart>
      <c:catAx>
        <c:axId val="51881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18815776"/>
        <c:crosses val="autoZero"/>
        <c:auto val="1"/>
        <c:lblAlgn val="ctr"/>
        <c:lblOffset val="100"/>
        <c:noMultiLvlLbl val="0"/>
      </c:catAx>
      <c:valAx>
        <c:axId val="518815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18814464"/>
        <c:crosses val="autoZero"/>
        <c:crossBetween val="between"/>
      </c:valAx>
      <c:valAx>
        <c:axId val="45933993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459341576"/>
        <c:crosses val="max"/>
        <c:crossBetween val="between"/>
      </c:valAx>
      <c:catAx>
        <c:axId val="459341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93399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/>
              <a:t>Scatter Plot of First 1000 Prime Number Gaps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'Sheet1 (2)'!$C$1</c:f>
              <c:strCache>
                <c:ptCount val="1"/>
                <c:pt idx="0">
                  <c:v>Difference from previous prime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'Sheet1 (2)'!$B$2:$B$1001</c:f>
              <c:numCache>
                <c:formatCode>General</c:formatCode>
                <c:ptCount val="1000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11</c:v>
                </c:pt>
                <c:pt idx="5">
                  <c:v>13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  <c:pt idx="9">
                  <c:v>29</c:v>
                </c:pt>
                <c:pt idx="10">
                  <c:v>31</c:v>
                </c:pt>
                <c:pt idx="11">
                  <c:v>37</c:v>
                </c:pt>
                <c:pt idx="12">
                  <c:v>41</c:v>
                </c:pt>
                <c:pt idx="13">
                  <c:v>43</c:v>
                </c:pt>
                <c:pt idx="14">
                  <c:v>47</c:v>
                </c:pt>
                <c:pt idx="15">
                  <c:v>53</c:v>
                </c:pt>
                <c:pt idx="16">
                  <c:v>59</c:v>
                </c:pt>
                <c:pt idx="17">
                  <c:v>61</c:v>
                </c:pt>
                <c:pt idx="18">
                  <c:v>67</c:v>
                </c:pt>
                <c:pt idx="19">
                  <c:v>71</c:v>
                </c:pt>
                <c:pt idx="20">
                  <c:v>73</c:v>
                </c:pt>
                <c:pt idx="21">
                  <c:v>79</c:v>
                </c:pt>
                <c:pt idx="22">
                  <c:v>83</c:v>
                </c:pt>
                <c:pt idx="23">
                  <c:v>89</c:v>
                </c:pt>
                <c:pt idx="24">
                  <c:v>97</c:v>
                </c:pt>
                <c:pt idx="25">
                  <c:v>101</c:v>
                </c:pt>
                <c:pt idx="26">
                  <c:v>103</c:v>
                </c:pt>
                <c:pt idx="27">
                  <c:v>107</c:v>
                </c:pt>
                <c:pt idx="28">
                  <c:v>109</c:v>
                </c:pt>
                <c:pt idx="29">
                  <c:v>113</c:v>
                </c:pt>
                <c:pt idx="30">
                  <c:v>127</c:v>
                </c:pt>
                <c:pt idx="31">
                  <c:v>131</c:v>
                </c:pt>
                <c:pt idx="32">
                  <c:v>137</c:v>
                </c:pt>
                <c:pt idx="33">
                  <c:v>139</c:v>
                </c:pt>
                <c:pt idx="34">
                  <c:v>149</c:v>
                </c:pt>
                <c:pt idx="35">
                  <c:v>151</c:v>
                </c:pt>
                <c:pt idx="36">
                  <c:v>157</c:v>
                </c:pt>
                <c:pt idx="37">
                  <c:v>163</c:v>
                </c:pt>
                <c:pt idx="38">
                  <c:v>167</c:v>
                </c:pt>
                <c:pt idx="39">
                  <c:v>173</c:v>
                </c:pt>
                <c:pt idx="40">
                  <c:v>179</c:v>
                </c:pt>
                <c:pt idx="41">
                  <c:v>181</c:v>
                </c:pt>
                <c:pt idx="42">
                  <c:v>191</c:v>
                </c:pt>
                <c:pt idx="43">
                  <c:v>193</c:v>
                </c:pt>
                <c:pt idx="44">
                  <c:v>197</c:v>
                </c:pt>
                <c:pt idx="45">
                  <c:v>199</c:v>
                </c:pt>
                <c:pt idx="46">
                  <c:v>211</c:v>
                </c:pt>
                <c:pt idx="47">
                  <c:v>223</c:v>
                </c:pt>
                <c:pt idx="48">
                  <c:v>227</c:v>
                </c:pt>
                <c:pt idx="49">
                  <c:v>229</c:v>
                </c:pt>
                <c:pt idx="50">
                  <c:v>233</c:v>
                </c:pt>
                <c:pt idx="51">
                  <c:v>239</c:v>
                </c:pt>
                <c:pt idx="52">
                  <c:v>241</c:v>
                </c:pt>
                <c:pt idx="53">
                  <c:v>251</c:v>
                </c:pt>
                <c:pt idx="54">
                  <c:v>257</c:v>
                </c:pt>
                <c:pt idx="55">
                  <c:v>263</c:v>
                </c:pt>
                <c:pt idx="56">
                  <c:v>269</c:v>
                </c:pt>
                <c:pt idx="57">
                  <c:v>271</c:v>
                </c:pt>
                <c:pt idx="58">
                  <c:v>277</c:v>
                </c:pt>
                <c:pt idx="59">
                  <c:v>281</c:v>
                </c:pt>
                <c:pt idx="60">
                  <c:v>283</c:v>
                </c:pt>
                <c:pt idx="61">
                  <c:v>293</c:v>
                </c:pt>
                <c:pt idx="62">
                  <c:v>307</c:v>
                </c:pt>
                <c:pt idx="63">
                  <c:v>311</c:v>
                </c:pt>
                <c:pt idx="64">
                  <c:v>313</c:v>
                </c:pt>
                <c:pt idx="65">
                  <c:v>317</c:v>
                </c:pt>
                <c:pt idx="66">
                  <c:v>331</c:v>
                </c:pt>
                <c:pt idx="67">
                  <c:v>337</c:v>
                </c:pt>
                <c:pt idx="68">
                  <c:v>347</c:v>
                </c:pt>
                <c:pt idx="69">
                  <c:v>349</c:v>
                </c:pt>
                <c:pt idx="70">
                  <c:v>353</c:v>
                </c:pt>
                <c:pt idx="71">
                  <c:v>359</c:v>
                </c:pt>
                <c:pt idx="72">
                  <c:v>367</c:v>
                </c:pt>
                <c:pt idx="73">
                  <c:v>373</c:v>
                </c:pt>
                <c:pt idx="74">
                  <c:v>379</c:v>
                </c:pt>
                <c:pt idx="75">
                  <c:v>383</c:v>
                </c:pt>
                <c:pt idx="76">
                  <c:v>389</c:v>
                </c:pt>
                <c:pt idx="77">
                  <c:v>397</c:v>
                </c:pt>
                <c:pt idx="78">
                  <c:v>401</c:v>
                </c:pt>
                <c:pt idx="79">
                  <c:v>409</c:v>
                </c:pt>
                <c:pt idx="80">
                  <c:v>419</c:v>
                </c:pt>
                <c:pt idx="81">
                  <c:v>421</c:v>
                </c:pt>
                <c:pt idx="82">
                  <c:v>431</c:v>
                </c:pt>
                <c:pt idx="83">
                  <c:v>433</c:v>
                </c:pt>
                <c:pt idx="84">
                  <c:v>439</c:v>
                </c:pt>
                <c:pt idx="85">
                  <c:v>443</c:v>
                </c:pt>
                <c:pt idx="86">
                  <c:v>449</c:v>
                </c:pt>
                <c:pt idx="87">
                  <c:v>457</c:v>
                </c:pt>
                <c:pt idx="88">
                  <c:v>461</c:v>
                </c:pt>
                <c:pt idx="89">
                  <c:v>463</c:v>
                </c:pt>
                <c:pt idx="90">
                  <c:v>467</c:v>
                </c:pt>
                <c:pt idx="91">
                  <c:v>479</c:v>
                </c:pt>
                <c:pt idx="92">
                  <c:v>487</c:v>
                </c:pt>
                <c:pt idx="93">
                  <c:v>491</c:v>
                </c:pt>
                <c:pt idx="94">
                  <c:v>499</c:v>
                </c:pt>
                <c:pt idx="95">
                  <c:v>503</c:v>
                </c:pt>
                <c:pt idx="96">
                  <c:v>509</c:v>
                </c:pt>
                <c:pt idx="97">
                  <c:v>521</c:v>
                </c:pt>
                <c:pt idx="98">
                  <c:v>523</c:v>
                </c:pt>
                <c:pt idx="99">
                  <c:v>541</c:v>
                </c:pt>
                <c:pt idx="100">
                  <c:v>547</c:v>
                </c:pt>
                <c:pt idx="101">
                  <c:v>557</c:v>
                </c:pt>
                <c:pt idx="102">
                  <c:v>563</c:v>
                </c:pt>
                <c:pt idx="103">
                  <c:v>569</c:v>
                </c:pt>
                <c:pt idx="104">
                  <c:v>571</c:v>
                </c:pt>
                <c:pt idx="105">
                  <c:v>577</c:v>
                </c:pt>
                <c:pt idx="106">
                  <c:v>587</c:v>
                </c:pt>
                <c:pt idx="107">
                  <c:v>593</c:v>
                </c:pt>
                <c:pt idx="108">
                  <c:v>599</c:v>
                </c:pt>
                <c:pt idx="109">
                  <c:v>601</c:v>
                </c:pt>
                <c:pt idx="110">
                  <c:v>607</c:v>
                </c:pt>
                <c:pt idx="111">
                  <c:v>613</c:v>
                </c:pt>
                <c:pt idx="112">
                  <c:v>617</c:v>
                </c:pt>
                <c:pt idx="113">
                  <c:v>619</c:v>
                </c:pt>
                <c:pt idx="114">
                  <c:v>631</c:v>
                </c:pt>
                <c:pt idx="115">
                  <c:v>641</c:v>
                </c:pt>
                <c:pt idx="116">
                  <c:v>643</c:v>
                </c:pt>
                <c:pt idx="117">
                  <c:v>647</c:v>
                </c:pt>
                <c:pt idx="118">
                  <c:v>653</c:v>
                </c:pt>
                <c:pt idx="119">
                  <c:v>659</c:v>
                </c:pt>
                <c:pt idx="120">
                  <c:v>661</c:v>
                </c:pt>
                <c:pt idx="121">
                  <c:v>673</c:v>
                </c:pt>
                <c:pt idx="122">
                  <c:v>677</c:v>
                </c:pt>
                <c:pt idx="123">
                  <c:v>683</c:v>
                </c:pt>
                <c:pt idx="124">
                  <c:v>691</c:v>
                </c:pt>
                <c:pt idx="125">
                  <c:v>701</c:v>
                </c:pt>
                <c:pt idx="126">
                  <c:v>709</c:v>
                </c:pt>
                <c:pt idx="127">
                  <c:v>719</c:v>
                </c:pt>
                <c:pt idx="128">
                  <c:v>727</c:v>
                </c:pt>
                <c:pt idx="129">
                  <c:v>733</c:v>
                </c:pt>
                <c:pt idx="130">
                  <c:v>739</c:v>
                </c:pt>
                <c:pt idx="131">
                  <c:v>743</c:v>
                </c:pt>
                <c:pt idx="132">
                  <c:v>751</c:v>
                </c:pt>
                <c:pt idx="133">
                  <c:v>757</c:v>
                </c:pt>
                <c:pt idx="134">
                  <c:v>761</c:v>
                </c:pt>
                <c:pt idx="135">
                  <c:v>769</c:v>
                </c:pt>
                <c:pt idx="136">
                  <c:v>773</c:v>
                </c:pt>
                <c:pt idx="137">
                  <c:v>787</c:v>
                </c:pt>
                <c:pt idx="138">
                  <c:v>797</c:v>
                </c:pt>
                <c:pt idx="139">
                  <c:v>809</c:v>
                </c:pt>
                <c:pt idx="140">
                  <c:v>811</c:v>
                </c:pt>
                <c:pt idx="141">
                  <c:v>821</c:v>
                </c:pt>
                <c:pt idx="142">
                  <c:v>823</c:v>
                </c:pt>
                <c:pt idx="143">
                  <c:v>827</c:v>
                </c:pt>
                <c:pt idx="144">
                  <c:v>829</c:v>
                </c:pt>
                <c:pt idx="145">
                  <c:v>839</c:v>
                </c:pt>
                <c:pt idx="146">
                  <c:v>853</c:v>
                </c:pt>
                <c:pt idx="147">
                  <c:v>857</c:v>
                </c:pt>
                <c:pt idx="148">
                  <c:v>859</c:v>
                </c:pt>
                <c:pt idx="149">
                  <c:v>863</c:v>
                </c:pt>
                <c:pt idx="150">
                  <c:v>877</c:v>
                </c:pt>
                <c:pt idx="151">
                  <c:v>881</c:v>
                </c:pt>
                <c:pt idx="152">
                  <c:v>883</c:v>
                </c:pt>
                <c:pt idx="153">
                  <c:v>887</c:v>
                </c:pt>
                <c:pt idx="154">
                  <c:v>907</c:v>
                </c:pt>
                <c:pt idx="155">
                  <c:v>911</c:v>
                </c:pt>
                <c:pt idx="156">
                  <c:v>919</c:v>
                </c:pt>
                <c:pt idx="157">
                  <c:v>929</c:v>
                </c:pt>
                <c:pt idx="158">
                  <c:v>937</c:v>
                </c:pt>
                <c:pt idx="159">
                  <c:v>941</c:v>
                </c:pt>
                <c:pt idx="160">
                  <c:v>947</c:v>
                </c:pt>
                <c:pt idx="161">
                  <c:v>953</c:v>
                </c:pt>
                <c:pt idx="162">
                  <c:v>967</c:v>
                </c:pt>
                <c:pt idx="163">
                  <c:v>971</c:v>
                </c:pt>
                <c:pt idx="164">
                  <c:v>977</c:v>
                </c:pt>
                <c:pt idx="165">
                  <c:v>983</c:v>
                </c:pt>
                <c:pt idx="166">
                  <c:v>991</c:v>
                </c:pt>
                <c:pt idx="167">
                  <c:v>997</c:v>
                </c:pt>
                <c:pt idx="168">
                  <c:v>1009</c:v>
                </c:pt>
                <c:pt idx="169">
                  <c:v>1013</c:v>
                </c:pt>
                <c:pt idx="170">
                  <c:v>1019</c:v>
                </c:pt>
                <c:pt idx="171">
                  <c:v>1021</c:v>
                </c:pt>
                <c:pt idx="172">
                  <c:v>1031</c:v>
                </c:pt>
                <c:pt idx="173">
                  <c:v>1033</c:v>
                </c:pt>
                <c:pt idx="174">
                  <c:v>1039</c:v>
                </c:pt>
                <c:pt idx="175">
                  <c:v>1049</c:v>
                </c:pt>
                <c:pt idx="176">
                  <c:v>1051</c:v>
                </c:pt>
                <c:pt idx="177">
                  <c:v>1061</c:v>
                </c:pt>
                <c:pt idx="178">
                  <c:v>1063</c:v>
                </c:pt>
                <c:pt idx="179">
                  <c:v>1069</c:v>
                </c:pt>
                <c:pt idx="180">
                  <c:v>1087</c:v>
                </c:pt>
                <c:pt idx="181">
                  <c:v>1091</c:v>
                </c:pt>
                <c:pt idx="182">
                  <c:v>1093</c:v>
                </c:pt>
                <c:pt idx="183">
                  <c:v>1097</c:v>
                </c:pt>
                <c:pt idx="184">
                  <c:v>1103</c:v>
                </c:pt>
                <c:pt idx="185">
                  <c:v>1109</c:v>
                </c:pt>
                <c:pt idx="186">
                  <c:v>1117</c:v>
                </c:pt>
                <c:pt idx="187">
                  <c:v>1123</c:v>
                </c:pt>
                <c:pt idx="188">
                  <c:v>1129</c:v>
                </c:pt>
                <c:pt idx="189">
                  <c:v>1151</c:v>
                </c:pt>
                <c:pt idx="190">
                  <c:v>1153</c:v>
                </c:pt>
                <c:pt idx="191">
                  <c:v>1163</c:v>
                </c:pt>
                <c:pt idx="192">
                  <c:v>1171</c:v>
                </c:pt>
                <c:pt idx="193">
                  <c:v>1181</c:v>
                </c:pt>
                <c:pt idx="194">
                  <c:v>1187</c:v>
                </c:pt>
                <c:pt idx="195">
                  <c:v>1193</c:v>
                </c:pt>
                <c:pt idx="196">
                  <c:v>1201</c:v>
                </c:pt>
                <c:pt idx="197">
                  <c:v>1213</c:v>
                </c:pt>
                <c:pt idx="198">
                  <c:v>1217</c:v>
                </c:pt>
                <c:pt idx="199">
                  <c:v>1223</c:v>
                </c:pt>
                <c:pt idx="200">
                  <c:v>1229</c:v>
                </c:pt>
                <c:pt idx="201">
                  <c:v>1231</c:v>
                </c:pt>
                <c:pt idx="202">
                  <c:v>1237</c:v>
                </c:pt>
                <c:pt idx="203">
                  <c:v>1249</c:v>
                </c:pt>
                <c:pt idx="204">
                  <c:v>1259</c:v>
                </c:pt>
                <c:pt idx="205">
                  <c:v>1277</c:v>
                </c:pt>
                <c:pt idx="206">
                  <c:v>1279</c:v>
                </c:pt>
                <c:pt idx="207">
                  <c:v>1283</c:v>
                </c:pt>
                <c:pt idx="208">
                  <c:v>1289</c:v>
                </c:pt>
                <c:pt idx="209">
                  <c:v>1291</c:v>
                </c:pt>
                <c:pt idx="210">
                  <c:v>1297</c:v>
                </c:pt>
                <c:pt idx="211">
                  <c:v>1301</c:v>
                </c:pt>
                <c:pt idx="212">
                  <c:v>1303</c:v>
                </c:pt>
                <c:pt idx="213">
                  <c:v>1307</c:v>
                </c:pt>
                <c:pt idx="214">
                  <c:v>1319</c:v>
                </c:pt>
                <c:pt idx="215">
                  <c:v>1321</c:v>
                </c:pt>
                <c:pt idx="216">
                  <c:v>1327</c:v>
                </c:pt>
                <c:pt idx="217">
                  <c:v>1361</c:v>
                </c:pt>
                <c:pt idx="218">
                  <c:v>1367</c:v>
                </c:pt>
                <c:pt idx="219">
                  <c:v>1373</c:v>
                </c:pt>
                <c:pt idx="220">
                  <c:v>1381</c:v>
                </c:pt>
                <c:pt idx="221">
                  <c:v>1399</c:v>
                </c:pt>
                <c:pt idx="222">
                  <c:v>1409</c:v>
                </c:pt>
                <c:pt idx="223">
                  <c:v>1423</c:v>
                </c:pt>
                <c:pt idx="224">
                  <c:v>1427</c:v>
                </c:pt>
                <c:pt idx="225">
                  <c:v>1429</c:v>
                </c:pt>
                <c:pt idx="226">
                  <c:v>1433</c:v>
                </c:pt>
                <c:pt idx="227">
                  <c:v>1439</c:v>
                </c:pt>
                <c:pt idx="228">
                  <c:v>1447</c:v>
                </c:pt>
                <c:pt idx="229">
                  <c:v>1451</c:v>
                </c:pt>
                <c:pt idx="230">
                  <c:v>1453</c:v>
                </c:pt>
                <c:pt idx="231">
                  <c:v>1459</c:v>
                </c:pt>
                <c:pt idx="232">
                  <c:v>1471</c:v>
                </c:pt>
                <c:pt idx="233">
                  <c:v>1481</c:v>
                </c:pt>
                <c:pt idx="234">
                  <c:v>1483</c:v>
                </c:pt>
                <c:pt idx="235">
                  <c:v>1487</c:v>
                </c:pt>
                <c:pt idx="236">
                  <c:v>1489</c:v>
                </c:pt>
                <c:pt idx="237">
                  <c:v>1493</c:v>
                </c:pt>
                <c:pt idx="238">
                  <c:v>1499</c:v>
                </c:pt>
                <c:pt idx="239">
                  <c:v>1511</c:v>
                </c:pt>
                <c:pt idx="240">
                  <c:v>1523</c:v>
                </c:pt>
                <c:pt idx="241">
                  <c:v>1531</c:v>
                </c:pt>
                <c:pt idx="242">
                  <c:v>1543</c:v>
                </c:pt>
                <c:pt idx="243">
                  <c:v>1549</c:v>
                </c:pt>
                <c:pt idx="244">
                  <c:v>1553</c:v>
                </c:pt>
                <c:pt idx="245">
                  <c:v>1559</c:v>
                </c:pt>
                <c:pt idx="246">
                  <c:v>1567</c:v>
                </c:pt>
                <c:pt idx="247">
                  <c:v>1571</c:v>
                </c:pt>
                <c:pt idx="248">
                  <c:v>1579</c:v>
                </c:pt>
                <c:pt idx="249">
                  <c:v>1583</c:v>
                </c:pt>
                <c:pt idx="250">
                  <c:v>1597</c:v>
                </c:pt>
                <c:pt idx="251">
                  <c:v>1601</c:v>
                </c:pt>
                <c:pt idx="252">
                  <c:v>1607</c:v>
                </c:pt>
                <c:pt idx="253">
                  <c:v>1609</c:v>
                </c:pt>
                <c:pt idx="254">
                  <c:v>1613</c:v>
                </c:pt>
                <c:pt idx="255">
                  <c:v>1619</c:v>
                </c:pt>
                <c:pt idx="256">
                  <c:v>1621</c:v>
                </c:pt>
                <c:pt idx="257">
                  <c:v>1627</c:v>
                </c:pt>
                <c:pt idx="258">
                  <c:v>1637</c:v>
                </c:pt>
                <c:pt idx="259">
                  <c:v>1657</c:v>
                </c:pt>
                <c:pt idx="260">
                  <c:v>1663</c:v>
                </c:pt>
                <c:pt idx="261">
                  <c:v>1667</c:v>
                </c:pt>
                <c:pt idx="262">
                  <c:v>1669</c:v>
                </c:pt>
                <c:pt idx="263">
                  <c:v>1693</c:v>
                </c:pt>
                <c:pt idx="264">
                  <c:v>1697</c:v>
                </c:pt>
                <c:pt idx="265">
                  <c:v>1699</c:v>
                </c:pt>
                <c:pt idx="266">
                  <c:v>1709</c:v>
                </c:pt>
                <c:pt idx="267">
                  <c:v>1721</c:v>
                </c:pt>
                <c:pt idx="268">
                  <c:v>1723</c:v>
                </c:pt>
                <c:pt idx="269">
                  <c:v>1733</c:v>
                </c:pt>
                <c:pt idx="270">
                  <c:v>1741</c:v>
                </c:pt>
                <c:pt idx="271">
                  <c:v>1747</c:v>
                </c:pt>
                <c:pt idx="272">
                  <c:v>1753</c:v>
                </c:pt>
                <c:pt idx="273">
                  <c:v>1759</c:v>
                </c:pt>
                <c:pt idx="274">
                  <c:v>1777</c:v>
                </c:pt>
                <c:pt idx="275">
                  <c:v>1783</c:v>
                </c:pt>
                <c:pt idx="276">
                  <c:v>1787</c:v>
                </c:pt>
                <c:pt idx="277">
                  <c:v>1789</c:v>
                </c:pt>
                <c:pt idx="278">
                  <c:v>1801</c:v>
                </c:pt>
                <c:pt idx="279">
                  <c:v>1811</c:v>
                </c:pt>
                <c:pt idx="280">
                  <c:v>1823</c:v>
                </c:pt>
                <c:pt idx="281">
                  <c:v>1831</c:v>
                </c:pt>
                <c:pt idx="282">
                  <c:v>1847</c:v>
                </c:pt>
                <c:pt idx="283">
                  <c:v>1861</c:v>
                </c:pt>
                <c:pt idx="284">
                  <c:v>1867</c:v>
                </c:pt>
                <c:pt idx="285">
                  <c:v>1871</c:v>
                </c:pt>
                <c:pt idx="286">
                  <c:v>1873</c:v>
                </c:pt>
                <c:pt idx="287">
                  <c:v>1877</c:v>
                </c:pt>
                <c:pt idx="288">
                  <c:v>1879</c:v>
                </c:pt>
                <c:pt idx="289">
                  <c:v>1889</c:v>
                </c:pt>
                <c:pt idx="290">
                  <c:v>1901</c:v>
                </c:pt>
                <c:pt idx="291">
                  <c:v>1907</c:v>
                </c:pt>
                <c:pt idx="292">
                  <c:v>1913</c:v>
                </c:pt>
                <c:pt idx="293">
                  <c:v>1931</c:v>
                </c:pt>
                <c:pt idx="294">
                  <c:v>1933</c:v>
                </c:pt>
                <c:pt idx="295">
                  <c:v>1949</c:v>
                </c:pt>
                <c:pt idx="296">
                  <c:v>1951</c:v>
                </c:pt>
                <c:pt idx="297">
                  <c:v>1973</c:v>
                </c:pt>
                <c:pt idx="298">
                  <c:v>1979</c:v>
                </c:pt>
                <c:pt idx="299">
                  <c:v>1987</c:v>
                </c:pt>
                <c:pt idx="300">
                  <c:v>1993</c:v>
                </c:pt>
                <c:pt idx="301">
                  <c:v>1997</c:v>
                </c:pt>
                <c:pt idx="302">
                  <c:v>1999</c:v>
                </c:pt>
                <c:pt idx="303">
                  <c:v>2003</c:v>
                </c:pt>
                <c:pt idx="304">
                  <c:v>2011</c:v>
                </c:pt>
                <c:pt idx="305">
                  <c:v>2017</c:v>
                </c:pt>
                <c:pt idx="306">
                  <c:v>2027</c:v>
                </c:pt>
                <c:pt idx="307">
                  <c:v>2029</c:v>
                </c:pt>
                <c:pt idx="308">
                  <c:v>2039</c:v>
                </c:pt>
                <c:pt idx="309">
                  <c:v>2053</c:v>
                </c:pt>
                <c:pt idx="310">
                  <c:v>2063</c:v>
                </c:pt>
                <c:pt idx="311">
                  <c:v>2069</c:v>
                </c:pt>
                <c:pt idx="312">
                  <c:v>2081</c:v>
                </c:pt>
                <c:pt idx="313">
                  <c:v>2083</c:v>
                </c:pt>
                <c:pt idx="314">
                  <c:v>2087</c:v>
                </c:pt>
                <c:pt idx="315">
                  <c:v>2089</c:v>
                </c:pt>
                <c:pt idx="316">
                  <c:v>2099</c:v>
                </c:pt>
                <c:pt idx="317">
                  <c:v>2111</c:v>
                </c:pt>
                <c:pt idx="318">
                  <c:v>2113</c:v>
                </c:pt>
                <c:pt idx="319">
                  <c:v>2129</c:v>
                </c:pt>
                <c:pt idx="320">
                  <c:v>2131</c:v>
                </c:pt>
                <c:pt idx="321">
                  <c:v>2137</c:v>
                </c:pt>
                <c:pt idx="322">
                  <c:v>2141</c:v>
                </c:pt>
                <c:pt idx="323">
                  <c:v>2143</c:v>
                </c:pt>
                <c:pt idx="324">
                  <c:v>2153</c:v>
                </c:pt>
                <c:pt idx="325">
                  <c:v>2161</c:v>
                </c:pt>
                <c:pt idx="326">
                  <c:v>2179</c:v>
                </c:pt>
                <c:pt idx="327">
                  <c:v>2203</c:v>
                </c:pt>
                <c:pt idx="328">
                  <c:v>2207</c:v>
                </c:pt>
                <c:pt idx="329">
                  <c:v>2213</c:v>
                </c:pt>
                <c:pt idx="330">
                  <c:v>2221</c:v>
                </c:pt>
                <c:pt idx="331">
                  <c:v>2237</c:v>
                </c:pt>
                <c:pt idx="332">
                  <c:v>2239</c:v>
                </c:pt>
                <c:pt idx="333">
                  <c:v>2243</c:v>
                </c:pt>
                <c:pt idx="334">
                  <c:v>2251</c:v>
                </c:pt>
                <c:pt idx="335">
                  <c:v>2267</c:v>
                </c:pt>
                <c:pt idx="336">
                  <c:v>2269</c:v>
                </c:pt>
                <c:pt idx="337">
                  <c:v>2273</c:v>
                </c:pt>
                <c:pt idx="338">
                  <c:v>2281</c:v>
                </c:pt>
                <c:pt idx="339">
                  <c:v>2287</c:v>
                </c:pt>
                <c:pt idx="340">
                  <c:v>2293</c:v>
                </c:pt>
                <c:pt idx="341">
                  <c:v>2297</c:v>
                </c:pt>
                <c:pt idx="342">
                  <c:v>2309</c:v>
                </c:pt>
                <c:pt idx="343">
                  <c:v>2311</c:v>
                </c:pt>
                <c:pt idx="344">
                  <c:v>2333</c:v>
                </c:pt>
                <c:pt idx="345">
                  <c:v>2339</c:v>
                </c:pt>
                <c:pt idx="346">
                  <c:v>2341</c:v>
                </c:pt>
                <c:pt idx="347">
                  <c:v>2347</c:v>
                </c:pt>
                <c:pt idx="348">
                  <c:v>2351</c:v>
                </c:pt>
                <c:pt idx="349">
                  <c:v>2357</c:v>
                </c:pt>
                <c:pt idx="350">
                  <c:v>2371</c:v>
                </c:pt>
                <c:pt idx="351">
                  <c:v>2377</c:v>
                </c:pt>
                <c:pt idx="352">
                  <c:v>2381</c:v>
                </c:pt>
                <c:pt idx="353">
                  <c:v>2383</c:v>
                </c:pt>
                <c:pt idx="354">
                  <c:v>2389</c:v>
                </c:pt>
                <c:pt idx="355">
                  <c:v>2393</c:v>
                </c:pt>
                <c:pt idx="356">
                  <c:v>2399</c:v>
                </c:pt>
                <c:pt idx="357">
                  <c:v>2411</c:v>
                </c:pt>
                <c:pt idx="358">
                  <c:v>2417</c:v>
                </c:pt>
                <c:pt idx="359">
                  <c:v>2423</c:v>
                </c:pt>
                <c:pt idx="360">
                  <c:v>2437</c:v>
                </c:pt>
                <c:pt idx="361">
                  <c:v>2441</c:v>
                </c:pt>
                <c:pt idx="362">
                  <c:v>2447</c:v>
                </c:pt>
                <c:pt idx="363">
                  <c:v>2459</c:v>
                </c:pt>
                <c:pt idx="364">
                  <c:v>2467</c:v>
                </c:pt>
                <c:pt idx="365">
                  <c:v>2473</c:v>
                </c:pt>
                <c:pt idx="366">
                  <c:v>2477</c:v>
                </c:pt>
                <c:pt idx="367">
                  <c:v>2503</c:v>
                </c:pt>
                <c:pt idx="368">
                  <c:v>2521</c:v>
                </c:pt>
                <c:pt idx="369">
                  <c:v>2531</c:v>
                </c:pt>
                <c:pt idx="370">
                  <c:v>2539</c:v>
                </c:pt>
                <c:pt idx="371">
                  <c:v>2543</c:v>
                </c:pt>
                <c:pt idx="372">
                  <c:v>2549</c:v>
                </c:pt>
                <c:pt idx="373">
                  <c:v>2551</c:v>
                </c:pt>
                <c:pt idx="374">
                  <c:v>2557</c:v>
                </c:pt>
                <c:pt idx="375">
                  <c:v>2579</c:v>
                </c:pt>
                <c:pt idx="376">
                  <c:v>2591</c:v>
                </c:pt>
                <c:pt idx="377">
                  <c:v>2593</c:v>
                </c:pt>
                <c:pt idx="378">
                  <c:v>2609</c:v>
                </c:pt>
                <c:pt idx="379">
                  <c:v>2617</c:v>
                </c:pt>
                <c:pt idx="380">
                  <c:v>2621</c:v>
                </c:pt>
                <c:pt idx="381">
                  <c:v>2633</c:v>
                </c:pt>
                <c:pt idx="382">
                  <c:v>2647</c:v>
                </c:pt>
                <c:pt idx="383">
                  <c:v>2657</c:v>
                </c:pt>
                <c:pt idx="384">
                  <c:v>2659</c:v>
                </c:pt>
                <c:pt idx="385">
                  <c:v>2663</c:v>
                </c:pt>
                <c:pt idx="386">
                  <c:v>2671</c:v>
                </c:pt>
                <c:pt idx="387">
                  <c:v>2677</c:v>
                </c:pt>
                <c:pt idx="388">
                  <c:v>2683</c:v>
                </c:pt>
                <c:pt idx="389">
                  <c:v>2687</c:v>
                </c:pt>
                <c:pt idx="390">
                  <c:v>2689</c:v>
                </c:pt>
                <c:pt idx="391">
                  <c:v>2693</c:v>
                </c:pt>
                <c:pt idx="392">
                  <c:v>2699</c:v>
                </c:pt>
                <c:pt idx="393">
                  <c:v>2707</c:v>
                </c:pt>
                <c:pt idx="394">
                  <c:v>2711</c:v>
                </c:pt>
                <c:pt idx="395">
                  <c:v>2713</c:v>
                </c:pt>
                <c:pt idx="396">
                  <c:v>2719</c:v>
                </c:pt>
                <c:pt idx="397">
                  <c:v>2729</c:v>
                </c:pt>
                <c:pt idx="398">
                  <c:v>2731</c:v>
                </c:pt>
                <c:pt idx="399">
                  <c:v>2741</c:v>
                </c:pt>
                <c:pt idx="400">
                  <c:v>2749</c:v>
                </c:pt>
                <c:pt idx="401">
                  <c:v>2753</c:v>
                </c:pt>
                <c:pt idx="402">
                  <c:v>2767</c:v>
                </c:pt>
                <c:pt idx="403">
                  <c:v>2777</c:v>
                </c:pt>
                <c:pt idx="404">
                  <c:v>2789</c:v>
                </c:pt>
                <c:pt idx="405">
                  <c:v>2791</c:v>
                </c:pt>
                <c:pt idx="406">
                  <c:v>2797</c:v>
                </c:pt>
                <c:pt idx="407">
                  <c:v>2801</c:v>
                </c:pt>
                <c:pt idx="408">
                  <c:v>2803</c:v>
                </c:pt>
                <c:pt idx="409">
                  <c:v>2819</c:v>
                </c:pt>
                <c:pt idx="410">
                  <c:v>2833</c:v>
                </c:pt>
                <c:pt idx="411">
                  <c:v>2837</c:v>
                </c:pt>
                <c:pt idx="412">
                  <c:v>2843</c:v>
                </c:pt>
                <c:pt idx="413">
                  <c:v>2851</c:v>
                </c:pt>
                <c:pt idx="414">
                  <c:v>2857</c:v>
                </c:pt>
                <c:pt idx="415">
                  <c:v>2861</c:v>
                </c:pt>
                <c:pt idx="416">
                  <c:v>2879</c:v>
                </c:pt>
                <c:pt idx="417">
                  <c:v>2887</c:v>
                </c:pt>
                <c:pt idx="418">
                  <c:v>2897</c:v>
                </c:pt>
                <c:pt idx="419">
                  <c:v>2903</c:v>
                </c:pt>
                <c:pt idx="420">
                  <c:v>2909</c:v>
                </c:pt>
                <c:pt idx="421">
                  <c:v>2917</c:v>
                </c:pt>
                <c:pt idx="422">
                  <c:v>2927</c:v>
                </c:pt>
                <c:pt idx="423">
                  <c:v>2939</c:v>
                </c:pt>
                <c:pt idx="424">
                  <c:v>2953</c:v>
                </c:pt>
                <c:pt idx="425">
                  <c:v>2957</c:v>
                </c:pt>
                <c:pt idx="426">
                  <c:v>2963</c:v>
                </c:pt>
                <c:pt idx="427">
                  <c:v>2969</c:v>
                </c:pt>
                <c:pt idx="428">
                  <c:v>2971</c:v>
                </c:pt>
                <c:pt idx="429">
                  <c:v>2999</c:v>
                </c:pt>
                <c:pt idx="430">
                  <c:v>3001</c:v>
                </c:pt>
                <c:pt idx="431">
                  <c:v>3011</c:v>
                </c:pt>
                <c:pt idx="432">
                  <c:v>3019</c:v>
                </c:pt>
                <c:pt idx="433">
                  <c:v>3023</c:v>
                </c:pt>
                <c:pt idx="434">
                  <c:v>3037</c:v>
                </c:pt>
                <c:pt idx="435">
                  <c:v>3041</c:v>
                </c:pt>
                <c:pt idx="436">
                  <c:v>3049</c:v>
                </c:pt>
                <c:pt idx="437">
                  <c:v>3061</c:v>
                </c:pt>
                <c:pt idx="438">
                  <c:v>3067</c:v>
                </c:pt>
                <c:pt idx="439">
                  <c:v>3079</c:v>
                </c:pt>
                <c:pt idx="440">
                  <c:v>3083</c:v>
                </c:pt>
                <c:pt idx="441">
                  <c:v>3089</c:v>
                </c:pt>
                <c:pt idx="442">
                  <c:v>3109</c:v>
                </c:pt>
                <c:pt idx="443">
                  <c:v>3119</c:v>
                </c:pt>
                <c:pt idx="444">
                  <c:v>3121</c:v>
                </c:pt>
                <c:pt idx="445">
                  <c:v>3137</c:v>
                </c:pt>
                <c:pt idx="446">
                  <c:v>3163</c:v>
                </c:pt>
                <c:pt idx="447">
                  <c:v>3167</c:v>
                </c:pt>
                <c:pt idx="448">
                  <c:v>3169</c:v>
                </c:pt>
                <c:pt idx="449">
                  <c:v>3181</c:v>
                </c:pt>
                <c:pt idx="450">
                  <c:v>3187</c:v>
                </c:pt>
                <c:pt idx="451">
                  <c:v>3191</c:v>
                </c:pt>
                <c:pt idx="452">
                  <c:v>3203</c:v>
                </c:pt>
                <c:pt idx="453">
                  <c:v>3209</c:v>
                </c:pt>
                <c:pt idx="454">
                  <c:v>3217</c:v>
                </c:pt>
                <c:pt idx="455">
                  <c:v>3221</c:v>
                </c:pt>
                <c:pt idx="456">
                  <c:v>3229</c:v>
                </c:pt>
                <c:pt idx="457">
                  <c:v>3251</c:v>
                </c:pt>
                <c:pt idx="458">
                  <c:v>3253</c:v>
                </c:pt>
                <c:pt idx="459">
                  <c:v>3257</c:v>
                </c:pt>
                <c:pt idx="460">
                  <c:v>3259</c:v>
                </c:pt>
                <c:pt idx="461">
                  <c:v>3271</c:v>
                </c:pt>
                <c:pt idx="462">
                  <c:v>3299</c:v>
                </c:pt>
                <c:pt idx="463">
                  <c:v>3301</c:v>
                </c:pt>
                <c:pt idx="464">
                  <c:v>3307</c:v>
                </c:pt>
                <c:pt idx="465">
                  <c:v>3313</c:v>
                </c:pt>
                <c:pt idx="466">
                  <c:v>3319</c:v>
                </c:pt>
                <c:pt idx="467">
                  <c:v>3323</c:v>
                </c:pt>
                <c:pt idx="468">
                  <c:v>3329</c:v>
                </c:pt>
                <c:pt idx="469">
                  <c:v>3331</c:v>
                </c:pt>
                <c:pt idx="470">
                  <c:v>3343</c:v>
                </c:pt>
                <c:pt idx="471">
                  <c:v>3347</c:v>
                </c:pt>
                <c:pt idx="472">
                  <c:v>3359</c:v>
                </c:pt>
                <c:pt idx="473">
                  <c:v>3361</c:v>
                </c:pt>
                <c:pt idx="474">
                  <c:v>3371</c:v>
                </c:pt>
                <c:pt idx="475">
                  <c:v>3373</c:v>
                </c:pt>
                <c:pt idx="476">
                  <c:v>3389</c:v>
                </c:pt>
                <c:pt idx="477">
                  <c:v>3391</c:v>
                </c:pt>
                <c:pt idx="478">
                  <c:v>3407</c:v>
                </c:pt>
                <c:pt idx="479">
                  <c:v>3413</c:v>
                </c:pt>
                <c:pt idx="480">
                  <c:v>3433</c:v>
                </c:pt>
                <c:pt idx="481">
                  <c:v>3449</c:v>
                </c:pt>
                <c:pt idx="482">
                  <c:v>3457</c:v>
                </c:pt>
                <c:pt idx="483">
                  <c:v>3461</c:v>
                </c:pt>
                <c:pt idx="484">
                  <c:v>3463</c:v>
                </c:pt>
                <c:pt idx="485">
                  <c:v>3467</c:v>
                </c:pt>
                <c:pt idx="486">
                  <c:v>3469</c:v>
                </c:pt>
                <c:pt idx="487">
                  <c:v>3491</c:v>
                </c:pt>
                <c:pt idx="488">
                  <c:v>3499</c:v>
                </c:pt>
                <c:pt idx="489">
                  <c:v>3511</c:v>
                </c:pt>
                <c:pt idx="490">
                  <c:v>3517</c:v>
                </c:pt>
                <c:pt idx="491">
                  <c:v>3527</c:v>
                </c:pt>
                <c:pt idx="492">
                  <c:v>3529</c:v>
                </c:pt>
                <c:pt idx="493">
                  <c:v>3533</c:v>
                </c:pt>
                <c:pt idx="494">
                  <c:v>3539</c:v>
                </c:pt>
                <c:pt idx="495">
                  <c:v>3541</c:v>
                </c:pt>
                <c:pt idx="496">
                  <c:v>3547</c:v>
                </c:pt>
                <c:pt idx="497">
                  <c:v>3557</c:v>
                </c:pt>
                <c:pt idx="498">
                  <c:v>3559</c:v>
                </c:pt>
                <c:pt idx="499">
                  <c:v>3571</c:v>
                </c:pt>
                <c:pt idx="500">
                  <c:v>3581</c:v>
                </c:pt>
                <c:pt idx="501">
                  <c:v>3583</c:v>
                </c:pt>
                <c:pt idx="502">
                  <c:v>3593</c:v>
                </c:pt>
                <c:pt idx="503">
                  <c:v>3607</c:v>
                </c:pt>
                <c:pt idx="504">
                  <c:v>3613</c:v>
                </c:pt>
                <c:pt idx="505">
                  <c:v>3617</c:v>
                </c:pt>
                <c:pt idx="506">
                  <c:v>3623</c:v>
                </c:pt>
                <c:pt idx="507">
                  <c:v>3631</c:v>
                </c:pt>
                <c:pt idx="508">
                  <c:v>3637</c:v>
                </c:pt>
                <c:pt idx="509">
                  <c:v>3643</c:v>
                </c:pt>
                <c:pt idx="510">
                  <c:v>3659</c:v>
                </c:pt>
                <c:pt idx="511">
                  <c:v>3671</c:v>
                </c:pt>
                <c:pt idx="512">
                  <c:v>3673</c:v>
                </c:pt>
                <c:pt idx="513">
                  <c:v>3677</c:v>
                </c:pt>
                <c:pt idx="514">
                  <c:v>3691</c:v>
                </c:pt>
                <c:pt idx="515">
                  <c:v>3697</c:v>
                </c:pt>
                <c:pt idx="516">
                  <c:v>3701</c:v>
                </c:pt>
                <c:pt idx="517">
                  <c:v>3709</c:v>
                </c:pt>
                <c:pt idx="518">
                  <c:v>3719</c:v>
                </c:pt>
                <c:pt idx="519">
                  <c:v>3727</c:v>
                </c:pt>
                <c:pt idx="520">
                  <c:v>3733</c:v>
                </c:pt>
                <c:pt idx="521">
                  <c:v>3739</c:v>
                </c:pt>
                <c:pt idx="522">
                  <c:v>3761</c:v>
                </c:pt>
                <c:pt idx="523">
                  <c:v>3767</c:v>
                </c:pt>
                <c:pt idx="524">
                  <c:v>3769</c:v>
                </c:pt>
                <c:pt idx="525">
                  <c:v>3779</c:v>
                </c:pt>
                <c:pt idx="526">
                  <c:v>3793</c:v>
                </c:pt>
                <c:pt idx="527">
                  <c:v>3797</c:v>
                </c:pt>
                <c:pt idx="528">
                  <c:v>3803</c:v>
                </c:pt>
                <c:pt idx="529">
                  <c:v>3821</c:v>
                </c:pt>
                <c:pt idx="530">
                  <c:v>3823</c:v>
                </c:pt>
                <c:pt idx="531">
                  <c:v>3833</c:v>
                </c:pt>
                <c:pt idx="532">
                  <c:v>3847</c:v>
                </c:pt>
                <c:pt idx="533">
                  <c:v>3851</c:v>
                </c:pt>
                <c:pt idx="534">
                  <c:v>3853</c:v>
                </c:pt>
                <c:pt idx="535">
                  <c:v>3863</c:v>
                </c:pt>
                <c:pt idx="536">
                  <c:v>3877</c:v>
                </c:pt>
                <c:pt idx="537">
                  <c:v>3881</c:v>
                </c:pt>
                <c:pt idx="538">
                  <c:v>3889</c:v>
                </c:pt>
                <c:pt idx="539">
                  <c:v>3907</c:v>
                </c:pt>
                <c:pt idx="540">
                  <c:v>3911</c:v>
                </c:pt>
                <c:pt idx="541">
                  <c:v>3917</c:v>
                </c:pt>
                <c:pt idx="542">
                  <c:v>3919</c:v>
                </c:pt>
                <c:pt idx="543">
                  <c:v>3923</c:v>
                </c:pt>
                <c:pt idx="544">
                  <c:v>3929</c:v>
                </c:pt>
                <c:pt idx="545">
                  <c:v>3931</c:v>
                </c:pt>
                <c:pt idx="546">
                  <c:v>3943</c:v>
                </c:pt>
                <c:pt idx="547">
                  <c:v>3947</c:v>
                </c:pt>
                <c:pt idx="548">
                  <c:v>3967</c:v>
                </c:pt>
                <c:pt idx="549">
                  <c:v>3989</c:v>
                </c:pt>
                <c:pt idx="550">
                  <c:v>4001</c:v>
                </c:pt>
                <c:pt idx="551">
                  <c:v>4003</c:v>
                </c:pt>
                <c:pt idx="552">
                  <c:v>4007</c:v>
                </c:pt>
                <c:pt idx="553">
                  <c:v>4013</c:v>
                </c:pt>
                <c:pt idx="554">
                  <c:v>4019</c:v>
                </c:pt>
                <c:pt idx="555">
                  <c:v>4021</c:v>
                </c:pt>
                <c:pt idx="556">
                  <c:v>4027</c:v>
                </c:pt>
                <c:pt idx="557">
                  <c:v>4049</c:v>
                </c:pt>
                <c:pt idx="558">
                  <c:v>4051</c:v>
                </c:pt>
                <c:pt idx="559">
                  <c:v>4057</c:v>
                </c:pt>
                <c:pt idx="560">
                  <c:v>4073</c:v>
                </c:pt>
                <c:pt idx="561">
                  <c:v>4079</c:v>
                </c:pt>
                <c:pt idx="562">
                  <c:v>4091</c:v>
                </c:pt>
                <c:pt idx="563">
                  <c:v>4093</c:v>
                </c:pt>
                <c:pt idx="564">
                  <c:v>4099</c:v>
                </c:pt>
                <c:pt idx="565">
                  <c:v>4111</c:v>
                </c:pt>
                <c:pt idx="566">
                  <c:v>4127</c:v>
                </c:pt>
                <c:pt idx="567">
                  <c:v>4129</c:v>
                </c:pt>
                <c:pt idx="568">
                  <c:v>4133</c:v>
                </c:pt>
                <c:pt idx="569">
                  <c:v>4139</c:v>
                </c:pt>
                <c:pt idx="570">
                  <c:v>4153</c:v>
                </c:pt>
                <c:pt idx="571">
                  <c:v>4157</c:v>
                </c:pt>
                <c:pt idx="572">
                  <c:v>4159</c:v>
                </c:pt>
                <c:pt idx="573">
                  <c:v>4177</c:v>
                </c:pt>
                <c:pt idx="574">
                  <c:v>4201</c:v>
                </c:pt>
                <c:pt idx="575">
                  <c:v>4211</c:v>
                </c:pt>
                <c:pt idx="576">
                  <c:v>4217</c:v>
                </c:pt>
                <c:pt idx="577">
                  <c:v>4219</c:v>
                </c:pt>
                <c:pt idx="578">
                  <c:v>4229</c:v>
                </c:pt>
                <c:pt idx="579">
                  <c:v>4231</c:v>
                </c:pt>
                <c:pt idx="580">
                  <c:v>4241</c:v>
                </c:pt>
                <c:pt idx="581">
                  <c:v>4243</c:v>
                </c:pt>
                <c:pt idx="582">
                  <c:v>4253</c:v>
                </c:pt>
                <c:pt idx="583">
                  <c:v>4259</c:v>
                </c:pt>
                <c:pt idx="584">
                  <c:v>4261</c:v>
                </c:pt>
                <c:pt idx="585">
                  <c:v>4271</c:v>
                </c:pt>
                <c:pt idx="586">
                  <c:v>4273</c:v>
                </c:pt>
                <c:pt idx="587">
                  <c:v>4283</c:v>
                </c:pt>
                <c:pt idx="588">
                  <c:v>4289</c:v>
                </c:pt>
                <c:pt idx="589">
                  <c:v>4297</c:v>
                </c:pt>
                <c:pt idx="590">
                  <c:v>4327</c:v>
                </c:pt>
                <c:pt idx="591">
                  <c:v>4337</c:v>
                </c:pt>
                <c:pt idx="592">
                  <c:v>4339</c:v>
                </c:pt>
                <c:pt idx="593">
                  <c:v>4349</c:v>
                </c:pt>
                <c:pt idx="594">
                  <c:v>4357</c:v>
                </c:pt>
                <c:pt idx="595">
                  <c:v>4363</c:v>
                </c:pt>
                <c:pt idx="596">
                  <c:v>4373</c:v>
                </c:pt>
                <c:pt idx="597">
                  <c:v>4391</c:v>
                </c:pt>
                <c:pt idx="598">
                  <c:v>4397</c:v>
                </c:pt>
                <c:pt idx="599">
                  <c:v>4409</c:v>
                </c:pt>
                <c:pt idx="600">
                  <c:v>4421</c:v>
                </c:pt>
                <c:pt idx="601">
                  <c:v>4423</c:v>
                </c:pt>
                <c:pt idx="602">
                  <c:v>4441</c:v>
                </c:pt>
                <c:pt idx="603">
                  <c:v>4447</c:v>
                </c:pt>
                <c:pt idx="604">
                  <c:v>4451</c:v>
                </c:pt>
                <c:pt idx="605">
                  <c:v>4457</c:v>
                </c:pt>
                <c:pt idx="606">
                  <c:v>4463</c:v>
                </c:pt>
                <c:pt idx="607">
                  <c:v>4481</c:v>
                </c:pt>
                <c:pt idx="608">
                  <c:v>4483</c:v>
                </c:pt>
                <c:pt idx="609">
                  <c:v>4493</c:v>
                </c:pt>
                <c:pt idx="610">
                  <c:v>4507</c:v>
                </c:pt>
                <c:pt idx="611">
                  <c:v>4513</c:v>
                </c:pt>
                <c:pt idx="612">
                  <c:v>4517</c:v>
                </c:pt>
                <c:pt idx="613">
                  <c:v>4519</c:v>
                </c:pt>
                <c:pt idx="614">
                  <c:v>4523</c:v>
                </c:pt>
                <c:pt idx="615">
                  <c:v>4547</c:v>
                </c:pt>
                <c:pt idx="616">
                  <c:v>4549</c:v>
                </c:pt>
                <c:pt idx="617">
                  <c:v>4561</c:v>
                </c:pt>
                <c:pt idx="618">
                  <c:v>4567</c:v>
                </c:pt>
                <c:pt idx="619">
                  <c:v>4583</c:v>
                </c:pt>
                <c:pt idx="620">
                  <c:v>4591</c:v>
                </c:pt>
                <c:pt idx="621">
                  <c:v>4597</c:v>
                </c:pt>
                <c:pt idx="622">
                  <c:v>4603</c:v>
                </c:pt>
                <c:pt idx="623">
                  <c:v>4621</c:v>
                </c:pt>
                <c:pt idx="624">
                  <c:v>4637</c:v>
                </c:pt>
                <c:pt idx="625">
                  <c:v>4639</c:v>
                </c:pt>
                <c:pt idx="626">
                  <c:v>4643</c:v>
                </c:pt>
                <c:pt idx="627">
                  <c:v>4649</c:v>
                </c:pt>
                <c:pt idx="628">
                  <c:v>4651</c:v>
                </c:pt>
                <c:pt idx="629">
                  <c:v>4657</c:v>
                </c:pt>
                <c:pt idx="630">
                  <c:v>4663</c:v>
                </c:pt>
                <c:pt idx="631">
                  <c:v>4673</c:v>
                </c:pt>
                <c:pt idx="632">
                  <c:v>4679</c:v>
                </c:pt>
                <c:pt idx="633">
                  <c:v>4691</c:v>
                </c:pt>
                <c:pt idx="634">
                  <c:v>4703</c:v>
                </c:pt>
                <c:pt idx="635">
                  <c:v>4721</c:v>
                </c:pt>
                <c:pt idx="636">
                  <c:v>4723</c:v>
                </c:pt>
                <c:pt idx="637">
                  <c:v>4729</c:v>
                </c:pt>
                <c:pt idx="638">
                  <c:v>4733</c:v>
                </c:pt>
                <c:pt idx="639">
                  <c:v>4751</c:v>
                </c:pt>
                <c:pt idx="640">
                  <c:v>4759</c:v>
                </c:pt>
                <c:pt idx="641">
                  <c:v>4783</c:v>
                </c:pt>
                <c:pt idx="642">
                  <c:v>4787</c:v>
                </c:pt>
                <c:pt idx="643">
                  <c:v>4789</c:v>
                </c:pt>
                <c:pt idx="644">
                  <c:v>4793</c:v>
                </c:pt>
                <c:pt idx="645">
                  <c:v>4799</c:v>
                </c:pt>
                <c:pt idx="646">
                  <c:v>4801</c:v>
                </c:pt>
                <c:pt idx="647">
                  <c:v>4813</c:v>
                </c:pt>
                <c:pt idx="648">
                  <c:v>4817</c:v>
                </c:pt>
                <c:pt idx="649">
                  <c:v>4831</c:v>
                </c:pt>
                <c:pt idx="650">
                  <c:v>4861</c:v>
                </c:pt>
                <c:pt idx="651">
                  <c:v>4871</c:v>
                </c:pt>
                <c:pt idx="652">
                  <c:v>4877</c:v>
                </c:pt>
                <c:pt idx="653">
                  <c:v>4889</c:v>
                </c:pt>
                <c:pt idx="654">
                  <c:v>4903</c:v>
                </c:pt>
                <c:pt idx="655">
                  <c:v>4909</c:v>
                </c:pt>
                <c:pt idx="656">
                  <c:v>4919</c:v>
                </c:pt>
                <c:pt idx="657">
                  <c:v>4931</c:v>
                </c:pt>
                <c:pt idx="658">
                  <c:v>4933</c:v>
                </c:pt>
                <c:pt idx="659">
                  <c:v>4937</c:v>
                </c:pt>
                <c:pt idx="660">
                  <c:v>4943</c:v>
                </c:pt>
                <c:pt idx="661">
                  <c:v>4951</c:v>
                </c:pt>
                <c:pt idx="662">
                  <c:v>4957</c:v>
                </c:pt>
                <c:pt idx="663">
                  <c:v>4967</c:v>
                </c:pt>
                <c:pt idx="664">
                  <c:v>4969</c:v>
                </c:pt>
                <c:pt idx="665">
                  <c:v>4973</c:v>
                </c:pt>
                <c:pt idx="666">
                  <c:v>4987</c:v>
                </c:pt>
                <c:pt idx="667">
                  <c:v>4993</c:v>
                </c:pt>
                <c:pt idx="668">
                  <c:v>4999</c:v>
                </c:pt>
                <c:pt idx="669">
                  <c:v>5003</c:v>
                </c:pt>
                <c:pt idx="670">
                  <c:v>5009</c:v>
                </c:pt>
                <c:pt idx="671">
                  <c:v>5011</c:v>
                </c:pt>
                <c:pt idx="672">
                  <c:v>5021</c:v>
                </c:pt>
                <c:pt idx="673">
                  <c:v>5023</c:v>
                </c:pt>
                <c:pt idx="674">
                  <c:v>5039</c:v>
                </c:pt>
                <c:pt idx="675">
                  <c:v>5051</c:v>
                </c:pt>
                <c:pt idx="676">
                  <c:v>5059</c:v>
                </c:pt>
                <c:pt idx="677">
                  <c:v>5077</c:v>
                </c:pt>
                <c:pt idx="678">
                  <c:v>5081</c:v>
                </c:pt>
                <c:pt idx="679">
                  <c:v>5087</c:v>
                </c:pt>
                <c:pt idx="680">
                  <c:v>5099</c:v>
                </c:pt>
                <c:pt idx="681">
                  <c:v>5101</c:v>
                </c:pt>
                <c:pt idx="682">
                  <c:v>5107</c:v>
                </c:pt>
                <c:pt idx="683">
                  <c:v>5113</c:v>
                </c:pt>
                <c:pt idx="684">
                  <c:v>5119</c:v>
                </c:pt>
                <c:pt idx="685">
                  <c:v>5147</c:v>
                </c:pt>
                <c:pt idx="686">
                  <c:v>5153</c:v>
                </c:pt>
                <c:pt idx="687">
                  <c:v>5167</c:v>
                </c:pt>
                <c:pt idx="688">
                  <c:v>5171</c:v>
                </c:pt>
                <c:pt idx="689">
                  <c:v>5179</c:v>
                </c:pt>
                <c:pt idx="690">
                  <c:v>5189</c:v>
                </c:pt>
                <c:pt idx="691">
                  <c:v>5197</c:v>
                </c:pt>
                <c:pt idx="692">
                  <c:v>5209</c:v>
                </c:pt>
                <c:pt idx="693">
                  <c:v>5227</c:v>
                </c:pt>
                <c:pt idx="694">
                  <c:v>5231</c:v>
                </c:pt>
                <c:pt idx="695">
                  <c:v>5233</c:v>
                </c:pt>
                <c:pt idx="696">
                  <c:v>5237</c:v>
                </c:pt>
                <c:pt idx="697">
                  <c:v>5261</c:v>
                </c:pt>
                <c:pt idx="698">
                  <c:v>5273</c:v>
                </c:pt>
                <c:pt idx="699">
                  <c:v>5279</c:v>
                </c:pt>
                <c:pt idx="700">
                  <c:v>5281</c:v>
                </c:pt>
                <c:pt idx="701">
                  <c:v>5297</c:v>
                </c:pt>
                <c:pt idx="702">
                  <c:v>5303</c:v>
                </c:pt>
                <c:pt idx="703">
                  <c:v>5309</c:v>
                </c:pt>
                <c:pt idx="704">
                  <c:v>5323</c:v>
                </c:pt>
                <c:pt idx="705">
                  <c:v>5333</c:v>
                </c:pt>
                <c:pt idx="706">
                  <c:v>5347</c:v>
                </c:pt>
                <c:pt idx="707">
                  <c:v>5351</c:v>
                </c:pt>
                <c:pt idx="708">
                  <c:v>5381</c:v>
                </c:pt>
                <c:pt idx="709">
                  <c:v>5387</c:v>
                </c:pt>
                <c:pt idx="710">
                  <c:v>5393</c:v>
                </c:pt>
                <c:pt idx="711">
                  <c:v>5399</c:v>
                </c:pt>
                <c:pt idx="712">
                  <c:v>5407</c:v>
                </c:pt>
                <c:pt idx="713">
                  <c:v>5413</c:v>
                </c:pt>
                <c:pt idx="714">
                  <c:v>5417</c:v>
                </c:pt>
                <c:pt idx="715">
                  <c:v>5419</c:v>
                </c:pt>
                <c:pt idx="716">
                  <c:v>5431</c:v>
                </c:pt>
                <c:pt idx="717">
                  <c:v>5437</c:v>
                </c:pt>
                <c:pt idx="718">
                  <c:v>5441</c:v>
                </c:pt>
                <c:pt idx="719">
                  <c:v>5443</c:v>
                </c:pt>
                <c:pt idx="720">
                  <c:v>5449</c:v>
                </c:pt>
                <c:pt idx="721">
                  <c:v>5471</c:v>
                </c:pt>
                <c:pt idx="722">
                  <c:v>5477</c:v>
                </c:pt>
                <c:pt idx="723">
                  <c:v>5479</c:v>
                </c:pt>
                <c:pt idx="724">
                  <c:v>5483</c:v>
                </c:pt>
                <c:pt idx="725">
                  <c:v>5501</c:v>
                </c:pt>
                <c:pt idx="726">
                  <c:v>5503</c:v>
                </c:pt>
                <c:pt idx="727">
                  <c:v>5507</c:v>
                </c:pt>
                <c:pt idx="728">
                  <c:v>5519</c:v>
                </c:pt>
                <c:pt idx="729">
                  <c:v>5521</c:v>
                </c:pt>
                <c:pt idx="730">
                  <c:v>5527</c:v>
                </c:pt>
                <c:pt idx="731">
                  <c:v>5531</c:v>
                </c:pt>
                <c:pt idx="732">
                  <c:v>5557</c:v>
                </c:pt>
                <c:pt idx="733">
                  <c:v>5563</c:v>
                </c:pt>
                <c:pt idx="734">
                  <c:v>5569</c:v>
                </c:pt>
                <c:pt idx="735">
                  <c:v>5573</c:v>
                </c:pt>
                <c:pt idx="736">
                  <c:v>5581</c:v>
                </c:pt>
                <c:pt idx="737">
                  <c:v>5591</c:v>
                </c:pt>
                <c:pt idx="738">
                  <c:v>5623</c:v>
                </c:pt>
                <c:pt idx="739">
                  <c:v>5639</c:v>
                </c:pt>
                <c:pt idx="740">
                  <c:v>5641</c:v>
                </c:pt>
                <c:pt idx="741">
                  <c:v>5647</c:v>
                </c:pt>
                <c:pt idx="742">
                  <c:v>5651</c:v>
                </c:pt>
                <c:pt idx="743">
                  <c:v>5653</c:v>
                </c:pt>
                <c:pt idx="744">
                  <c:v>5657</c:v>
                </c:pt>
                <c:pt idx="745">
                  <c:v>5659</c:v>
                </c:pt>
                <c:pt idx="746">
                  <c:v>5669</c:v>
                </c:pt>
                <c:pt idx="747">
                  <c:v>5683</c:v>
                </c:pt>
                <c:pt idx="748">
                  <c:v>5689</c:v>
                </c:pt>
                <c:pt idx="749">
                  <c:v>5693</c:v>
                </c:pt>
                <c:pt idx="750">
                  <c:v>5701</c:v>
                </c:pt>
                <c:pt idx="751">
                  <c:v>5711</c:v>
                </c:pt>
                <c:pt idx="752">
                  <c:v>5717</c:v>
                </c:pt>
                <c:pt idx="753">
                  <c:v>5737</c:v>
                </c:pt>
                <c:pt idx="754">
                  <c:v>5741</c:v>
                </c:pt>
                <c:pt idx="755">
                  <c:v>5743</c:v>
                </c:pt>
                <c:pt idx="756">
                  <c:v>5749</c:v>
                </c:pt>
                <c:pt idx="757">
                  <c:v>5779</c:v>
                </c:pt>
                <c:pt idx="758">
                  <c:v>5783</c:v>
                </c:pt>
                <c:pt idx="759">
                  <c:v>5791</c:v>
                </c:pt>
                <c:pt idx="760">
                  <c:v>5801</c:v>
                </c:pt>
                <c:pt idx="761">
                  <c:v>5807</c:v>
                </c:pt>
                <c:pt idx="762">
                  <c:v>5813</c:v>
                </c:pt>
                <c:pt idx="763">
                  <c:v>5821</c:v>
                </c:pt>
                <c:pt idx="764">
                  <c:v>5827</c:v>
                </c:pt>
                <c:pt idx="765">
                  <c:v>5839</c:v>
                </c:pt>
                <c:pt idx="766">
                  <c:v>5843</c:v>
                </c:pt>
                <c:pt idx="767">
                  <c:v>5849</c:v>
                </c:pt>
                <c:pt idx="768">
                  <c:v>5851</c:v>
                </c:pt>
                <c:pt idx="769">
                  <c:v>5857</c:v>
                </c:pt>
                <c:pt idx="770">
                  <c:v>5861</c:v>
                </c:pt>
                <c:pt idx="771">
                  <c:v>5867</c:v>
                </c:pt>
                <c:pt idx="772">
                  <c:v>5869</c:v>
                </c:pt>
                <c:pt idx="773">
                  <c:v>5879</c:v>
                </c:pt>
                <c:pt idx="774">
                  <c:v>5881</c:v>
                </c:pt>
                <c:pt idx="775">
                  <c:v>5897</c:v>
                </c:pt>
                <c:pt idx="776">
                  <c:v>5903</c:v>
                </c:pt>
                <c:pt idx="777">
                  <c:v>5923</c:v>
                </c:pt>
                <c:pt idx="778">
                  <c:v>5927</c:v>
                </c:pt>
                <c:pt idx="779">
                  <c:v>5939</c:v>
                </c:pt>
                <c:pt idx="780">
                  <c:v>5953</c:v>
                </c:pt>
                <c:pt idx="781">
                  <c:v>5981</c:v>
                </c:pt>
                <c:pt idx="782">
                  <c:v>5987</c:v>
                </c:pt>
                <c:pt idx="783">
                  <c:v>6007</c:v>
                </c:pt>
                <c:pt idx="784">
                  <c:v>6011</c:v>
                </c:pt>
                <c:pt idx="785">
                  <c:v>6029</c:v>
                </c:pt>
                <c:pt idx="786">
                  <c:v>6037</c:v>
                </c:pt>
                <c:pt idx="787">
                  <c:v>6043</c:v>
                </c:pt>
                <c:pt idx="788">
                  <c:v>6047</c:v>
                </c:pt>
                <c:pt idx="789">
                  <c:v>6053</c:v>
                </c:pt>
                <c:pt idx="790">
                  <c:v>6067</c:v>
                </c:pt>
                <c:pt idx="791">
                  <c:v>6073</c:v>
                </c:pt>
                <c:pt idx="792">
                  <c:v>6079</c:v>
                </c:pt>
                <c:pt idx="793">
                  <c:v>6089</c:v>
                </c:pt>
                <c:pt idx="794">
                  <c:v>6091</c:v>
                </c:pt>
                <c:pt idx="795">
                  <c:v>6101</c:v>
                </c:pt>
                <c:pt idx="796">
                  <c:v>6113</c:v>
                </c:pt>
                <c:pt idx="797">
                  <c:v>6121</c:v>
                </c:pt>
                <c:pt idx="798">
                  <c:v>6131</c:v>
                </c:pt>
                <c:pt idx="799">
                  <c:v>6133</c:v>
                </c:pt>
                <c:pt idx="800">
                  <c:v>6143</c:v>
                </c:pt>
                <c:pt idx="801">
                  <c:v>6151</c:v>
                </c:pt>
                <c:pt idx="802">
                  <c:v>6163</c:v>
                </c:pt>
                <c:pt idx="803">
                  <c:v>6173</c:v>
                </c:pt>
                <c:pt idx="804">
                  <c:v>6197</c:v>
                </c:pt>
                <c:pt idx="805">
                  <c:v>6199</c:v>
                </c:pt>
                <c:pt idx="806">
                  <c:v>6203</c:v>
                </c:pt>
                <c:pt idx="807">
                  <c:v>6211</c:v>
                </c:pt>
                <c:pt idx="808">
                  <c:v>6217</c:v>
                </c:pt>
                <c:pt idx="809">
                  <c:v>6221</c:v>
                </c:pt>
                <c:pt idx="810">
                  <c:v>6229</c:v>
                </c:pt>
                <c:pt idx="811">
                  <c:v>6247</c:v>
                </c:pt>
                <c:pt idx="812">
                  <c:v>6257</c:v>
                </c:pt>
                <c:pt idx="813">
                  <c:v>6263</c:v>
                </c:pt>
                <c:pt idx="814">
                  <c:v>6269</c:v>
                </c:pt>
                <c:pt idx="815">
                  <c:v>6271</c:v>
                </c:pt>
                <c:pt idx="816">
                  <c:v>6277</c:v>
                </c:pt>
                <c:pt idx="817">
                  <c:v>6287</c:v>
                </c:pt>
                <c:pt idx="818">
                  <c:v>6299</c:v>
                </c:pt>
                <c:pt idx="819">
                  <c:v>6301</c:v>
                </c:pt>
                <c:pt idx="820">
                  <c:v>6311</c:v>
                </c:pt>
                <c:pt idx="821">
                  <c:v>6317</c:v>
                </c:pt>
                <c:pt idx="822">
                  <c:v>6323</c:v>
                </c:pt>
                <c:pt idx="823">
                  <c:v>6329</c:v>
                </c:pt>
                <c:pt idx="824">
                  <c:v>6337</c:v>
                </c:pt>
                <c:pt idx="825">
                  <c:v>6343</c:v>
                </c:pt>
                <c:pt idx="826">
                  <c:v>6353</c:v>
                </c:pt>
                <c:pt idx="827">
                  <c:v>6359</c:v>
                </c:pt>
                <c:pt idx="828">
                  <c:v>6361</c:v>
                </c:pt>
                <c:pt idx="829">
                  <c:v>6367</c:v>
                </c:pt>
                <c:pt idx="830">
                  <c:v>6373</c:v>
                </c:pt>
                <c:pt idx="831">
                  <c:v>6379</c:v>
                </c:pt>
                <c:pt idx="832">
                  <c:v>6389</c:v>
                </c:pt>
                <c:pt idx="833">
                  <c:v>6397</c:v>
                </c:pt>
                <c:pt idx="834">
                  <c:v>6421</c:v>
                </c:pt>
                <c:pt idx="835">
                  <c:v>6427</c:v>
                </c:pt>
                <c:pt idx="836">
                  <c:v>6449</c:v>
                </c:pt>
                <c:pt idx="837">
                  <c:v>6451</c:v>
                </c:pt>
                <c:pt idx="838">
                  <c:v>6469</c:v>
                </c:pt>
                <c:pt idx="839">
                  <c:v>6473</c:v>
                </c:pt>
                <c:pt idx="840">
                  <c:v>6481</c:v>
                </c:pt>
                <c:pt idx="841">
                  <c:v>6491</c:v>
                </c:pt>
                <c:pt idx="842">
                  <c:v>6521</c:v>
                </c:pt>
                <c:pt idx="843">
                  <c:v>6529</c:v>
                </c:pt>
                <c:pt idx="844">
                  <c:v>6547</c:v>
                </c:pt>
                <c:pt idx="845">
                  <c:v>6551</c:v>
                </c:pt>
                <c:pt idx="846">
                  <c:v>6553</c:v>
                </c:pt>
                <c:pt idx="847">
                  <c:v>6563</c:v>
                </c:pt>
                <c:pt idx="848">
                  <c:v>6569</c:v>
                </c:pt>
                <c:pt idx="849">
                  <c:v>6571</c:v>
                </c:pt>
                <c:pt idx="850">
                  <c:v>6577</c:v>
                </c:pt>
                <c:pt idx="851">
                  <c:v>6581</c:v>
                </c:pt>
                <c:pt idx="852">
                  <c:v>6599</c:v>
                </c:pt>
                <c:pt idx="853">
                  <c:v>6607</c:v>
                </c:pt>
                <c:pt idx="854">
                  <c:v>6619</c:v>
                </c:pt>
                <c:pt idx="855">
                  <c:v>6637</c:v>
                </c:pt>
                <c:pt idx="856">
                  <c:v>6653</c:v>
                </c:pt>
                <c:pt idx="857">
                  <c:v>6659</c:v>
                </c:pt>
                <c:pt idx="858">
                  <c:v>6661</c:v>
                </c:pt>
                <c:pt idx="859">
                  <c:v>6673</c:v>
                </c:pt>
                <c:pt idx="860">
                  <c:v>6679</c:v>
                </c:pt>
                <c:pt idx="861">
                  <c:v>6689</c:v>
                </c:pt>
                <c:pt idx="862">
                  <c:v>6691</c:v>
                </c:pt>
                <c:pt idx="863">
                  <c:v>6701</c:v>
                </c:pt>
                <c:pt idx="864">
                  <c:v>6703</c:v>
                </c:pt>
                <c:pt idx="865">
                  <c:v>6709</c:v>
                </c:pt>
                <c:pt idx="866">
                  <c:v>6719</c:v>
                </c:pt>
                <c:pt idx="867">
                  <c:v>6733</c:v>
                </c:pt>
                <c:pt idx="868">
                  <c:v>6737</c:v>
                </c:pt>
                <c:pt idx="869">
                  <c:v>6761</c:v>
                </c:pt>
                <c:pt idx="870">
                  <c:v>6763</c:v>
                </c:pt>
                <c:pt idx="871">
                  <c:v>6779</c:v>
                </c:pt>
                <c:pt idx="872">
                  <c:v>6781</c:v>
                </c:pt>
                <c:pt idx="873">
                  <c:v>6791</c:v>
                </c:pt>
                <c:pt idx="874">
                  <c:v>6793</c:v>
                </c:pt>
                <c:pt idx="875">
                  <c:v>6803</c:v>
                </c:pt>
                <c:pt idx="876">
                  <c:v>6823</c:v>
                </c:pt>
                <c:pt idx="877">
                  <c:v>6827</c:v>
                </c:pt>
                <c:pt idx="878">
                  <c:v>6829</c:v>
                </c:pt>
                <c:pt idx="879">
                  <c:v>6833</c:v>
                </c:pt>
                <c:pt idx="880">
                  <c:v>6841</c:v>
                </c:pt>
                <c:pt idx="881">
                  <c:v>6857</c:v>
                </c:pt>
                <c:pt idx="882">
                  <c:v>6863</c:v>
                </c:pt>
                <c:pt idx="883">
                  <c:v>6869</c:v>
                </c:pt>
                <c:pt idx="884">
                  <c:v>6871</c:v>
                </c:pt>
                <c:pt idx="885">
                  <c:v>6883</c:v>
                </c:pt>
                <c:pt idx="886">
                  <c:v>6899</c:v>
                </c:pt>
                <c:pt idx="887">
                  <c:v>6907</c:v>
                </c:pt>
                <c:pt idx="888">
                  <c:v>6911</c:v>
                </c:pt>
                <c:pt idx="889">
                  <c:v>6917</c:v>
                </c:pt>
                <c:pt idx="890">
                  <c:v>6947</c:v>
                </c:pt>
                <c:pt idx="891">
                  <c:v>6949</c:v>
                </c:pt>
                <c:pt idx="892">
                  <c:v>6959</c:v>
                </c:pt>
                <c:pt idx="893">
                  <c:v>6961</c:v>
                </c:pt>
                <c:pt idx="894">
                  <c:v>6967</c:v>
                </c:pt>
                <c:pt idx="895">
                  <c:v>6971</c:v>
                </c:pt>
                <c:pt idx="896">
                  <c:v>6977</c:v>
                </c:pt>
                <c:pt idx="897">
                  <c:v>6983</c:v>
                </c:pt>
                <c:pt idx="898">
                  <c:v>6991</c:v>
                </c:pt>
                <c:pt idx="899">
                  <c:v>6997</c:v>
                </c:pt>
                <c:pt idx="900">
                  <c:v>7001</c:v>
                </c:pt>
                <c:pt idx="901">
                  <c:v>7013</c:v>
                </c:pt>
                <c:pt idx="902">
                  <c:v>7019</c:v>
                </c:pt>
                <c:pt idx="903">
                  <c:v>7027</c:v>
                </c:pt>
                <c:pt idx="904">
                  <c:v>7039</c:v>
                </c:pt>
                <c:pt idx="905">
                  <c:v>7043</c:v>
                </c:pt>
                <c:pt idx="906">
                  <c:v>7057</c:v>
                </c:pt>
                <c:pt idx="907">
                  <c:v>7069</c:v>
                </c:pt>
                <c:pt idx="908">
                  <c:v>7079</c:v>
                </c:pt>
                <c:pt idx="909">
                  <c:v>7103</c:v>
                </c:pt>
                <c:pt idx="910">
                  <c:v>7109</c:v>
                </c:pt>
                <c:pt idx="911">
                  <c:v>7121</c:v>
                </c:pt>
                <c:pt idx="912">
                  <c:v>7127</c:v>
                </c:pt>
                <c:pt idx="913">
                  <c:v>7129</c:v>
                </c:pt>
                <c:pt idx="914">
                  <c:v>7151</c:v>
                </c:pt>
                <c:pt idx="915">
                  <c:v>7159</c:v>
                </c:pt>
                <c:pt idx="916">
                  <c:v>7177</c:v>
                </c:pt>
                <c:pt idx="917">
                  <c:v>7187</c:v>
                </c:pt>
                <c:pt idx="918">
                  <c:v>7193</c:v>
                </c:pt>
                <c:pt idx="919">
                  <c:v>7207</c:v>
                </c:pt>
                <c:pt idx="920">
                  <c:v>7211</c:v>
                </c:pt>
                <c:pt idx="921">
                  <c:v>7213</c:v>
                </c:pt>
                <c:pt idx="922">
                  <c:v>7219</c:v>
                </c:pt>
                <c:pt idx="923">
                  <c:v>7229</c:v>
                </c:pt>
                <c:pt idx="924">
                  <c:v>7237</c:v>
                </c:pt>
                <c:pt idx="925">
                  <c:v>7243</c:v>
                </c:pt>
                <c:pt idx="926">
                  <c:v>7247</c:v>
                </c:pt>
                <c:pt idx="927">
                  <c:v>7253</c:v>
                </c:pt>
                <c:pt idx="928">
                  <c:v>7283</c:v>
                </c:pt>
                <c:pt idx="929">
                  <c:v>7297</c:v>
                </c:pt>
                <c:pt idx="930">
                  <c:v>7307</c:v>
                </c:pt>
                <c:pt idx="931">
                  <c:v>7309</c:v>
                </c:pt>
                <c:pt idx="932">
                  <c:v>7321</c:v>
                </c:pt>
                <c:pt idx="933">
                  <c:v>7331</c:v>
                </c:pt>
                <c:pt idx="934">
                  <c:v>7333</c:v>
                </c:pt>
                <c:pt idx="935">
                  <c:v>7349</c:v>
                </c:pt>
                <c:pt idx="936">
                  <c:v>7351</c:v>
                </c:pt>
                <c:pt idx="937">
                  <c:v>7369</c:v>
                </c:pt>
                <c:pt idx="938">
                  <c:v>7393</c:v>
                </c:pt>
                <c:pt idx="939">
                  <c:v>7411</c:v>
                </c:pt>
                <c:pt idx="940">
                  <c:v>7417</c:v>
                </c:pt>
                <c:pt idx="941">
                  <c:v>7433</c:v>
                </c:pt>
                <c:pt idx="942">
                  <c:v>7451</c:v>
                </c:pt>
                <c:pt idx="943">
                  <c:v>7457</c:v>
                </c:pt>
                <c:pt idx="944">
                  <c:v>7459</c:v>
                </c:pt>
                <c:pt idx="945">
                  <c:v>7477</c:v>
                </c:pt>
                <c:pt idx="946">
                  <c:v>7481</c:v>
                </c:pt>
                <c:pt idx="947">
                  <c:v>7487</c:v>
                </c:pt>
                <c:pt idx="948">
                  <c:v>7489</c:v>
                </c:pt>
                <c:pt idx="949">
                  <c:v>7499</c:v>
                </c:pt>
                <c:pt idx="950">
                  <c:v>7507</c:v>
                </c:pt>
                <c:pt idx="951">
                  <c:v>7517</c:v>
                </c:pt>
                <c:pt idx="952">
                  <c:v>7523</c:v>
                </c:pt>
                <c:pt idx="953">
                  <c:v>7529</c:v>
                </c:pt>
                <c:pt idx="954">
                  <c:v>7537</c:v>
                </c:pt>
                <c:pt idx="955">
                  <c:v>7541</c:v>
                </c:pt>
                <c:pt idx="956">
                  <c:v>7547</c:v>
                </c:pt>
                <c:pt idx="957">
                  <c:v>7549</c:v>
                </c:pt>
                <c:pt idx="958">
                  <c:v>7559</c:v>
                </c:pt>
                <c:pt idx="959">
                  <c:v>7561</c:v>
                </c:pt>
                <c:pt idx="960">
                  <c:v>7573</c:v>
                </c:pt>
                <c:pt idx="961">
                  <c:v>7577</c:v>
                </c:pt>
                <c:pt idx="962">
                  <c:v>7583</c:v>
                </c:pt>
                <c:pt idx="963">
                  <c:v>7589</c:v>
                </c:pt>
                <c:pt idx="964">
                  <c:v>7591</c:v>
                </c:pt>
                <c:pt idx="965">
                  <c:v>7603</c:v>
                </c:pt>
                <c:pt idx="966">
                  <c:v>7607</c:v>
                </c:pt>
                <c:pt idx="967">
                  <c:v>7621</c:v>
                </c:pt>
                <c:pt idx="968">
                  <c:v>7639</c:v>
                </c:pt>
                <c:pt idx="969">
                  <c:v>7643</c:v>
                </c:pt>
                <c:pt idx="970">
                  <c:v>7649</c:v>
                </c:pt>
                <c:pt idx="971">
                  <c:v>7669</c:v>
                </c:pt>
                <c:pt idx="972">
                  <c:v>7673</c:v>
                </c:pt>
                <c:pt idx="973">
                  <c:v>7681</c:v>
                </c:pt>
                <c:pt idx="974">
                  <c:v>7687</c:v>
                </c:pt>
                <c:pt idx="975">
                  <c:v>7691</c:v>
                </c:pt>
                <c:pt idx="976">
                  <c:v>7699</c:v>
                </c:pt>
                <c:pt idx="977">
                  <c:v>7703</c:v>
                </c:pt>
                <c:pt idx="978">
                  <c:v>7717</c:v>
                </c:pt>
                <c:pt idx="979">
                  <c:v>7723</c:v>
                </c:pt>
                <c:pt idx="980">
                  <c:v>7727</c:v>
                </c:pt>
                <c:pt idx="981">
                  <c:v>7741</c:v>
                </c:pt>
                <c:pt idx="982">
                  <c:v>7753</c:v>
                </c:pt>
                <c:pt idx="983">
                  <c:v>7757</c:v>
                </c:pt>
                <c:pt idx="984">
                  <c:v>7759</c:v>
                </c:pt>
                <c:pt idx="985">
                  <c:v>7789</c:v>
                </c:pt>
                <c:pt idx="986">
                  <c:v>7793</c:v>
                </c:pt>
                <c:pt idx="987">
                  <c:v>7817</c:v>
                </c:pt>
                <c:pt idx="988">
                  <c:v>7823</c:v>
                </c:pt>
                <c:pt idx="989">
                  <c:v>7829</c:v>
                </c:pt>
                <c:pt idx="990">
                  <c:v>7841</c:v>
                </c:pt>
                <c:pt idx="991">
                  <c:v>7853</c:v>
                </c:pt>
                <c:pt idx="992">
                  <c:v>7867</c:v>
                </c:pt>
                <c:pt idx="993">
                  <c:v>7873</c:v>
                </c:pt>
                <c:pt idx="994">
                  <c:v>7877</c:v>
                </c:pt>
                <c:pt idx="995">
                  <c:v>7879</c:v>
                </c:pt>
                <c:pt idx="996">
                  <c:v>7883</c:v>
                </c:pt>
                <c:pt idx="997">
                  <c:v>7901</c:v>
                </c:pt>
                <c:pt idx="998">
                  <c:v>7907</c:v>
                </c:pt>
                <c:pt idx="999">
                  <c:v>7919</c:v>
                </c:pt>
              </c:numCache>
            </c:numRef>
          </c:xVal>
          <c:yVal>
            <c:numRef>
              <c:f>'Sheet1 (2)'!$C$2:$C$1001</c:f>
              <c:numCache>
                <c:formatCode>General</c:formatCode>
                <c:ptCount val="1000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4</c:v>
                </c:pt>
                <c:pt idx="9">
                  <c:v>6</c:v>
                </c:pt>
                <c:pt idx="10">
                  <c:v>2</c:v>
                </c:pt>
                <c:pt idx="11">
                  <c:v>6</c:v>
                </c:pt>
                <c:pt idx="12">
                  <c:v>4</c:v>
                </c:pt>
                <c:pt idx="13">
                  <c:v>2</c:v>
                </c:pt>
                <c:pt idx="14">
                  <c:v>4</c:v>
                </c:pt>
                <c:pt idx="15">
                  <c:v>6</c:v>
                </c:pt>
                <c:pt idx="16">
                  <c:v>6</c:v>
                </c:pt>
                <c:pt idx="17">
                  <c:v>2</c:v>
                </c:pt>
                <c:pt idx="18">
                  <c:v>6</c:v>
                </c:pt>
                <c:pt idx="19">
                  <c:v>4</c:v>
                </c:pt>
                <c:pt idx="20">
                  <c:v>2</c:v>
                </c:pt>
                <c:pt idx="21">
                  <c:v>6</c:v>
                </c:pt>
                <c:pt idx="22">
                  <c:v>4</c:v>
                </c:pt>
                <c:pt idx="23">
                  <c:v>6</c:v>
                </c:pt>
                <c:pt idx="24">
                  <c:v>8</c:v>
                </c:pt>
                <c:pt idx="25">
                  <c:v>4</c:v>
                </c:pt>
                <c:pt idx="26">
                  <c:v>2</c:v>
                </c:pt>
                <c:pt idx="27">
                  <c:v>4</c:v>
                </c:pt>
                <c:pt idx="28">
                  <c:v>2</c:v>
                </c:pt>
                <c:pt idx="29">
                  <c:v>4</c:v>
                </c:pt>
                <c:pt idx="30">
                  <c:v>14</c:v>
                </c:pt>
                <c:pt idx="31">
                  <c:v>4</c:v>
                </c:pt>
                <c:pt idx="32">
                  <c:v>6</c:v>
                </c:pt>
                <c:pt idx="33">
                  <c:v>2</c:v>
                </c:pt>
                <c:pt idx="34">
                  <c:v>10</c:v>
                </c:pt>
                <c:pt idx="35">
                  <c:v>2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6</c:v>
                </c:pt>
                <c:pt idx="40">
                  <c:v>6</c:v>
                </c:pt>
                <c:pt idx="41">
                  <c:v>2</c:v>
                </c:pt>
                <c:pt idx="42">
                  <c:v>10</c:v>
                </c:pt>
                <c:pt idx="43">
                  <c:v>2</c:v>
                </c:pt>
                <c:pt idx="44">
                  <c:v>4</c:v>
                </c:pt>
                <c:pt idx="45">
                  <c:v>2</c:v>
                </c:pt>
                <c:pt idx="46">
                  <c:v>12</c:v>
                </c:pt>
                <c:pt idx="47">
                  <c:v>12</c:v>
                </c:pt>
                <c:pt idx="48">
                  <c:v>4</c:v>
                </c:pt>
                <c:pt idx="49">
                  <c:v>2</c:v>
                </c:pt>
                <c:pt idx="50">
                  <c:v>4</c:v>
                </c:pt>
                <c:pt idx="51">
                  <c:v>6</c:v>
                </c:pt>
                <c:pt idx="52">
                  <c:v>2</c:v>
                </c:pt>
                <c:pt idx="53">
                  <c:v>10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2</c:v>
                </c:pt>
                <c:pt idx="58">
                  <c:v>6</c:v>
                </c:pt>
                <c:pt idx="59">
                  <c:v>4</c:v>
                </c:pt>
                <c:pt idx="60">
                  <c:v>2</c:v>
                </c:pt>
                <c:pt idx="61">
                  <c:v>10</c:v>
                </c:pt>
                <c:pt idx="62">
                  <c:v>14</c:v>
                </c:pt>
                <c:pt idx="63">
                  <c:v>4</c:v>
                </c:pt>
                <c:pt idx="64">
                  <c:v>2</c:v>
                </c:pt>
                <c:pt idx="65">
                  <c:v>4</c:v>
                </c:pt>
                <c:pt idx="66">
                  <c:v>14</c:v>
                </c:pt>
                <c:pt idx="67">
                  <c:v>6</c:v>
                </c:pt>
                <c:pt idx="68">
                  <c:v>10</c:v>
                </c:pt>
                <c:pt idx="69">
                  <c:v>2</c:v>
                </c:pt>
                <c:pt idx="70">
                  <c:v>4</c:v>
                </c:pt>
                <c:pt idx="71">
                  <c:v>6</c:v>
                </c:pt>
                <c:pt idx="72">
                  <c:v>8</c:v>
                </c:pt>
                <c:pt idx="73">
                  <c:v>6</c:v>
                </c:pt>
                <c:pt idx="74">
                  <c:v>6</c:v>
                </c:pt>
                <c:pt idx="75">
                  <c:v>4</c:v>
                </c:pt>
                <c:pt idx="76">
                  <c:v>6</c:v>
                </c:pt>
                <c:pt idx="77">
                  <c:v>8</c:v>
                </c:pt>
                <c:pt idx="78">
                  <c:v>4</c:v>
                </c:pt>
                <c:pt idx="79">
                  <c:v>8</c:v>
                </c:pt>
                <c:pt idx="80">
                  <c:v>10</c:v>
                </c:pt>
                <c:pt idx="81">
                  <c:v>2</c:v>
                </c:pt>
                <c:pt idx="82">
                  <c:v>10</c:v>
                </c:pt>
                <c:pt idx="83">
                  <c:v>2</c:v>
                </c:pt>
                <c:pt idx="84">
                  <c:v>6</c:v>
                </c:pt>
                <c:pt idx="85">
                  <c:v>4</c:v>
                </c:pt>
                <c:pt idx="86">
                  <c:v>6</c:v>
                </c:pt>
                <c:pt idx="87">
                  <c:v>8</c:v>
                </c:pt>
                <c:pt idx="88">
                  <c:v>4</c:v>
                </c:pt>
                <c:pt idx="89">
                  <c:v>2</c:v>
                </c:pt>
                <c:pt idx="90">
                  <c:v>4</c:v>
                </c:pt>
                <c:pt idx="91">
                  <c:v>12</c:v>
                </c:pt>
                <c:pt idx="92">
                  <c:v>8</c:v>
                </c:pt>
                <c:pt idx="93">
                  <c:v>4</c:v>
                </c:pt>
                <c:pt idx="94">
                  <c:v>8</c:v>
                </c:pt>
                <c:pt idx="95">
                  <c:v>4</c:v>
                </c:pt>
                <c:pt idx="96">
                  <c:v>6</c:v>
                </c:pt>
                <c:pt idx="97">
                  <c:v>12</c:v>
                </c:pt>
                <c:pt idx="98">
                  <c:v>2</c:v>
                </c:pt>
                <c:pt idx="99">
                  <c:v>18</c:v>
                </c:pt>
                <c:pt idx="100">
                  <c:v>6</c:v>
                </c:pt>
                <c:pt idx="101">
                  <c:v>10</c:v>
                </c:pt>
                <c:pt idx="102">
                  <c:v>6</c:v>
                </c:pt>
                <c:pt idx="103">
                  <c:v>6</c:v>
                </c:pt>
                <c:pt idx="104">
                  <c:v>2</c:v>
                </c:pt>
                <c:pt idx="105">
                  <c:v>6</c:v>
                </c:pt>
                <c:pt idx="106">
                  <c:v>10</c:v>
                </c:pt>
                <c:pt idx="107">
                  <c:v>6</c:v>
                </c:pt>
                <c:pt idx="108">
                  <c:v>6</c:v>
                </c:pt>
                <c:pt idx="109">
                  <c:v>2</c:v>
                </c:pt>
                <c:pt idx="110">
                  <c:v>6</c:v>
                </c:pt>
                <c:pt idx="111">
                  <c:v>6</c:v>
                </c:pt>
                <c:pt idx="112">
                  <c:v>4</c:v>
                </c:pt>
                <c:pt idx="113">
                  <c:v>2</c:v>
                </c:pt>
                <c:pt idx="114">
                  <c:v>12</c:v>
                </c:pt>
                <c:pt idx="115">
                  <c:v>10</c:v>
                </c:pt>
                <c:pt idx="116">
                  <c:v>2</c:v>
                </c:pt>
                <c:pt idx="117">
                  <c:v>4</c:v>
                </c:pt>
                <c:pt idx="118">
                  <c:v>6</c:v>
                </c:pt>
                <c:pt idx="119">
                  <c:v>6</c:v>
                </c:pt>
                <c:pt idx="120">
                  <c:v>2</c:v>
                </c:pt>
                <c:pt idx="121">
                  <c:v>12</c:v>
                </c:pt>
                <c:pt idx="122">
                  <c:v>4</c:v>
                </c:pt>
                <c:pt idx="123">
                  <c:v>6</c:v>
                </c:pt>
                <c:pt idx="124">
                  <c:v>8</c:v>
                </c:pt>
                <c:pt idx="125">
                  <c:v>10</c:v>
                </c:pt>
                <c:pt idx="126">
                  <c:v>8</c:v>
                </c:pt>
                <c:pt idx="127">
                  <c:v>10</c:v>
                </c:pt>
                <c:pt idx="128">
                  <c:v>8</c:v>
                </c:pt>
                <c:pt idx="129">
                  <c:v>6</c:v>
                </c:pt>
                <c:pt idx="130">
                  <c:v>6</c:v>
                </c:pt>
                <c:pt idx="131">
                  <c:v>4</c:v>
                </c:pt>
                <c:pt idx="132">
                  <c:v>8</c:v>
                </c:pt>
                <c:pt idx="133">
                  <c:v>6</c:v>
                </c:pt>
                <c:pt idx="134">
                  <c:v>4</c:v>
                </c:pt>
                <c:pt idx="135">
                  <c:v>8</c:v>
                </c:pt>
                <c:pt idx="136">
                  <c:v>4</c:v>
                </c:pt>
                <c:pt idx="137">
                  <c:v>14</c:v>
                </c:pt>
                <c:pt idx="138">
                  <c:v>10</c:v>
                </c:pt>
                <c:pt idx="139">
                  <c:v>12</c:v>
                </c:pt>
                <c:pt idx="140">
                  <c:v>2</c:v>
                </c:pt>
                <c:pt idx="141">
                  <c:v>10</c:v>
                </c:pt>
                <c:pt idx="142">
                  <c:v>2</c:v>
                </c:pt>
                <c:pt idx="143">
                  <c:v>4</c:v>
                </c:pt>
                <c:pt idx="144">
                  <c:v>2</c:v>
                </c:pt>
                <c:pt idx="145">
                  <c:v>10</c:v>
                </c:pt>
                <c:pt idx="146">
                  <c:v>14</c:v>
                </c:pt>
                <c:pt idx="147">
                  <c:v>4</c:v>
                </c:pt>
                <c:pt idx="148">
                  <c:v>2</c:v>
                </c:pt>
                <c:pt idx="149">
                  <c:v>4</c:v>
                </c:pt>
                <c:pt idx="150">
                  <c:v>14</c:v>
                </c:pt>
                <c:pt idx="151">
                  <c:v>4</c:v>
                </c:pt>
                <c:pt idx="152">
                  <c:v>2</c:v>
                </c:pt>
                <c:pt idx="153">
                  <c:v>4</c:v>
                </c:pt>
                <c:pt idx="154">
                  <c:v>20</c:v>
                </c:pt>
                <c:pt idx="155">
                  <c:v>4</c:v>
                </c:pt>
                <c:pt idx="156">
                  <c:v>8</c:v>
                </c:pt>
                <c:pt idx="157">
                  <c:v>10</c:v>
                </c:pt>
                <c:pt idx="158">
                  <c:v>8</c:v>
                </c:pt>
                <c:pt idx="159">
                  <c:v>4</c:v>
                </c:pt>
                <c:pt idx="160">
                  <c:v>6</c:v>
                </c:pt>
                <c:pt idx="161">
                  <c:v>6</c:v>
                </c:pt>
                <c:pt idx="162">
                  <c:v>14</c:v>
                </c:pt>
                <c:pt idx="163">
                  <c:v>4</c:v>
                </c:pt>
                <c:pt idx="164">
                  <c:v>6</c:v>
                </c:pt>
                <c:pt idx="165">
                  <c:v>6</c:v>
                </c:pt>
                <c:pt idx="166">
                  <c:v>8</c:v>
                </c:pt>
                <c:pt idx="167">
                  <c:v>6</c:v>
                </c:pt>
                <c:pt idx="168">
                  <c:v>12</c:v>
                </c:pt>
                <c:pt idx="169">
                  <c:v>4</c:v>
                </c:pt>
                <c:pt idx="170">
                  <c:v>6</c:v>
                </c:pt>
                <c:pt idx="171">
                  <c:v>2</c:v>
                </c:pt>
                <c:pt idx="172">
                  <c:v>10</c:v>
                </c:pt>
                <c:pt idx="173">
                  <c:v>2</c:v>
                </c:pt>
                <c:pt idx="174">
                  <c:v>6</c:v>
                </c:pt>
                <c:pt idx="175">
                  <c:v>10</c:v>
                </c:pt>
                <c:pt idx="176">
                  <c:v>2</c:v>
                </c:pt>
                <c:pt idx="177">
                  <c:v>10</c:v>
                </c:pt>
                <c:pt idx="178">
                  <c:v>2</c:v>
                </c:pt>
                <c:pt idx="179">
                  <c:v>6</c:v>
                </c:pt>
                <c:pt idx="180">
                  <c:v>18</c:v>
                </c:pt>
                <c:pt idx="181">
                  <c:v>4</c:v>
                </c:pt>
                <c:pt idx="182">
                  <c:v>2</c:v>
                </c:pt>
                <c:pt idx="183">
                  <c:v>4</c:v>
                </c:pt>
                <c:pt idx="184">
                  <c:v>6</c:v>
                </c:pt>
                <c:pt idx="185">
                  <c:v>6</c:v>
                </c:pt>
                <c:pt idx="186">
                  <c:v>8</c:v>
                </c:pt>
                <c:pt idx="187">
                  <c:v>6</c:v>
                </c:pt>
                <c:pt idx="188">
                  <c:v>6</c:v>
                </c:pt>
                <c:pt idx="189">
                  <c:v>22</c:v>
                </c:pt>
                <c:pt idx="190">
                  <c:v>2</c:v>
                </c:pt>
                <c:pt idx="191">
                  <c:v>10</c:v>
                </c:pt>
                <c:pt idx="192">
                  <c:v>8</c:v>
                </c:pt>
                <c:pt idx="193">
                  <c:v>10</c:v>
                </c:pt>
                <c:pt idx="194">
                  <c:v>6</c:v>
                </c:pt>
                <c:pt idx="195">
                  <c:v>6</c:v>
                </c:pt>
                <c:pt idx="196">
                  <c:v>8</c:v>
                </c:pt>
                <c:pt idx="197">
                  <c:v>12</c:v>
                </c:pt>
                <c:pt idx="198">
                  <c:v>4</c:v>
                </c:pt>
                <c:pt idx="199">
                  <c:v>6</c:v>
                </c:pt>
                <c:pt idx="200">
                  <c:v>6</c:v>
                </c:pt>
                <c:pt idx="201">
                  <c:v>2</c:v>
                </c:pt>
                <c:pt idx="202">
                  <c:v>6</c:v>
                </c:pt>
                <c:pt idx="203">
                  <c:v>12</c:v>
                </c:pt>
                <c:pt idx="204">
                  <c:v>10</c:v>
                </c:pt>
                <c:pt idx="205">
                  <c:v>18</c:v>
                </c:pt>
                <c:pt idx="206">
                  <c:v>2</c:v>
                </c:pt>
                <c:pt idx="207">
                  <c:v>4</c:v>
                </c:pt>
                <c:pt idx="208">
                  <c:v>6</c:v>
                </c:pt>
                <c:pt idx="209">
                  <c:v>2</c:v>
                </c:pt>
                <c:pt idx="210">
                  <c:v>6</c:v>
                </c:pt>
                <c:pt idx="211">
                  <c:v>4</c:v>
                </c:pt>
                <c:pt idx="212">
                  <c:v>2</c:v>
                </c:pt>
                <c:pt idx="213">
                  <c:v>4</c:v>
                </c:pt>
                <c:pt idx="214">
                  <c:v>12</c:v>
                </c:pt>
                <c:pt idx="215">
                  <c:v>2</c:v>
                </c:pt>
                <c:pt idx="216">
                  <c:v>6</c:v>
                </c:pt>
                <c:pt idx="217">
                  <c:v>34</c:v>
                </c:pt>
                <c:pt idx="218">
                  <c:v>6</c:v>
                </c:pt>
                <c:pt idx="219">
                  <c:v>6</c:v>
                </c:pt>
                <c:pt idx="220">
                  <c:v>8</c:v>
                </c:pt>
                <c:pt idx="221">
                  <c:v>18</c:v>
                </c:pt>
                <c:pt idx="222">
                  <c:v>10</c:v>
                </c:pt>
                <c:pt idx="223">
                  <c:v>14</c:v>
                </c:pt>
                <c:pt idx="224">
                  <c:v>4</c:v>
                </c:pt>
                <c:pt idx="225">
                  <c:v>2</c:v>
                </c:pt>
                <c:pt idx="226">
                  <c:v>4</c:v>
                </c:pt>
                <c:pt idx="227">
                  <c:v>6</c:v>
                </c:pt>
                <c:pt idx="228">
                  <c:v>8</c:v>
                </c:pt>
                <c:pt idx="229">
                  <c:v>4</c:v>
                </c:pt>
                <c:pt idx="230">
                  <c:v>2</c:v>
                </c:pt>
                <c:pt idx="231">
                  <c:v>6</c:v>
                </c:pt>
                <c:pt idx="232">
                  <c:v>12</c:v>
                </c:pt>
                <c:pt idx="233">
                  <c:v>10</c:v>
                </c:pt>
                <c:pt idx="234">
                  <c:v>2</c:v>
                </c:pt>
                <c:pt idx="235">
                  <c:v>4</c:v>
                </c:pt>
                <c:pt idx="236">
                  <c:v>2</c:v>
                </c:pt>
                <c:pt idx="237">
                  <c:v>4</c:v>
                </c:pt>
                <c:pt idx="238">
                  <c:v>6</c:v>
                </c:pt>
                <c:pt idx="239">
                  <c:v>12</c:v>
                </c:pt>
                <c:pt idx="240">
                  <c:v>12</c:v>
                </c:pt>
                <c:pt idx="241">
                  <c:v>8</c:v>
                </c:pt>
                <c:pt idx="242">
                  <c:v>12</c:v>
                </c:pt>
                <c:pt idx="243">
                  <c:v>6</c:v>
                </c:pt>
                <c:pt idx="244">
                  <c:v>4</c:v>
                </c:pt>
                <c:pt idx="245">
                  <c:v>6</c:v>
                </c:pt>
                <c:pt idx="246">
                  <c:v>8</c:v>
                </c:pt>
                <c:pt idx="247">
                  <c:v>4</c:v>
                </c:pt>
                <c:pt idx="248">
                  <c:v>8</c:v>
                </c:pt>
                <c:pt idx="249">
                  <c:v>4</c:v>
                </c:pt>
                <c:pt idx="250">
                  <c:v>14</c:v>
                </c:pt>
                <c:pt idx="251">
                  <c:v>4</c:v>
                </c:pt>
                <c:pt idx="252">
                  <c:v>6</c:v>
                </c:pt>
                <c:pt idx="253">
                  <c:v>2</c:v>
                </c:pt>
                <c:pt idx="254">
                  <c:v>4</c:v>
                </c:pt>
                <c:pt idx="255">
                  <c:v>6</c:v>
                </c:pt>
                <c:pt idx="256">
                  <c:v>2</c:v>
                </c:pt>
                <c:pt idx="257">
                  <c:v>6</c:v>
                </c:pt>
                <c:pt idx="258">
                  <c:v>10</c:v>
                </c:pt>
                <c:pt idx="259">
                  <c:v>20</c:v>
                </c:pt>
                <c:pt idx="260">
                  <c:v>6</c:v>
                </c:pt>
                <c:pt idx="261">
                  <c:v>4</c:v>
                </c:pt>
                <c:pt idx="262">
                  <c:v>2</c:v>
                </c:pt>
                <c:pt idx="263">
                  <c:v>24</c:v>
                </c:pt>
                <c:pt idx="264">
                  <c:v>4</c:v>
                </c:pt>
                <c:pt idx="265">
                  <c:v>2</c:v>
                </c:pt>
                <c:pt idx="266">
                  <c:v>10</c:v>
                </c:pt>
                <c:pt idx="267">
                  <c:v>12</c:v>
                </c:pt>
                <c:pt idx="268">
                  <c:v>2</c:v>
                </c:pt>
                <c:pt idx="269">
                  <c:v>10</c:v>
                </c:pt>
                <c:pt idx="270">
                  <c:v>8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18</c:v>
                </c:pt>
                <c:pt idx="275">
                  <c:v>6</c:v>
                </c:pt>
                <c:pt idx="276">
                  <c:v>4</c:v>
                </c:pt>
                <c:pt idx="277">
                  <c:v>2</c:v>
                </c:pt>
                <c:pt idx="278">
                  <c:v>12</c:v>
                </c:pt>
                <c:pt idx="279">
                  <c:v>10</c:v>
                </c:pt>
                <c:pt idx="280">
                  <c:v>12</c:v>
                </c:pt>
                <c:pt idx="281">
                  <c:v>8</c:v>
                </c:pt>
                <c:pt idx="282">
                  <c:v>16</c:v>
                </c:pt>
                <c:pt idx="283">
                  <c:v>14</c:v>
                </c:pt>
                <c:pt idx="284">
                  <c:v>6</c:v>
                </c:pt>
                <c:pt idx="285">
                  <c:v>4</c:v>
                </c:pt>
                <c:pt idx="286">
                  <c:v>2</c:v>
                </c:pt>
                <c:pt idx="287">
                  <c:v>4</c:v>
                </c:pt>
                <c:pt idx="288">
                  <c:v>2</c:v>
                </c:pt>
                <c:pt idx="289">
                  <c:v>10</c:v>
                </c:pt>
                <c:pt idx="290">
                  <c:v>12</c:v>
                </c:pt>
                <c:pt idx="291">
                  <c:v>6</c:v>
                </c:pt>
                <c:pt idx="292">
                  <c:v>6</c:v>
                </c:pt>
                <c:pt idx="293">
                  <c:v>18</c:v>
                </c:pt>
                <c:pt idx="294">
                  <c:v>2</c:v>
                </c:pt>
                <c:pt idx="295">
                  <c:v>16</c:v>
                </c:pt>
                <c:pt idx="296">
                  <c:v>2</c:v>
                </c:pt>
                <c:pt idx="297">
                  <c:v>22</c:v>
                </c:pt>
                <c:pt idx="298">
                  <c:v>6</c:v>
                </c:pt>
                <c:pt idx="299">
                  <c:v>8</c:v>
                </c:pt>
                <c:pt idx="300">
                  <c:v>6</c:v>
                </c:pt>
                <c:pt idx="301">
                  <c:v>4</c:v>
                </c:pt>
                <c:pt idx="302">
                  <c:v>2</c:v>
                </c:pt>
                <c:pt idx="303">
                  <c:v>4</c:v>
                </c:pt>
                <c:pt idx="304">
                  <c:v>8</c:v>
                </c:pt>
                <c:pt idx="305">
                  <c:v>6</c:v>
                </c:pt>
                <c:pt idx="306">
                  <c:v>10</c:v>
                </c:pt>
                <c:pt idx="307">
                  <c:v>2</c:v>
                </c:pt>
                <c:pt idx="308">
                  <c:v>10</c:v>
                </c:pt>
                <c:pt idx="309">
                  <c:v>14</c:v>
                </c:pt>
                <c:pt idx="310">
                  <c:v>10</c:v>
                </c:pt>
                <c:pt idx="311">
                  <c:v>6</c:v>
                </c:pt>
                <c:pt idx="312">
                  <c:v>12</c:v>
                </c:pt>
                <c:pt idx="313">
                  <c:v>2</c:v>
                </c:pt>
                <c:pt idx="314">
                  <c:v>4</c:v>
                </c:pt>
                <c:pt idx="315">
                  <c:v>2</c:v>
                </c:pt>
                <c:pt idx="316">
                  <c:v>10</c:v>
                </c:pt>
                <c:pt idx="317">
                  <c:v>12</c:v>
                </c:pt>
                <c:pt idx="318">
                  <c:v>2</c:v>
                </c:pt>
                <c:pt idx="319">
                  <c:v>16</c:v>
                </c:pt>
                <c:pt idx="320">
                  <c:v>2</c:v>
                </c:pt>
                <c:pt idx="321">
                  <c:v>6</c:v>
                </c:pt>
                <c:pt idx="322">
                  <c:v>4</c:v>
                </c:pt>
                <c:pt idx="323">
                  <c:v>2</c:v>
                </c:pt>
                <c:pt idx="324">
                  <c:v>10</c:v>
                </c:pt>
                <c:pt idx="325">
                  <c:v>8</c:v>
                </c:pt>
                <c:pt idx="326">
                  <c:v>18</c:v>
                </c:pt>
                <c:pt idx="327">
                  <c:v>24</c:v>
                </c:pt>
                <c:pt idx="328">
                  <c:v>4</c:v>
                </c:pt>
                <c:pt idx="329">
                  <c:v>6</c:v>
                </c:pt>
                <c:pt idx="330">
                  <c:v>8</c:v>
                </c:pt>
                <c:pt idx="331">
                  <c:v>16</c:v>
                </c:pt>
                <c:pt idx="332">
                  <c:v>2</c:v>
                </c:pt>
                <c:pt idx="333">
                  <c:v>4</c:v>
                </c:pt>
                <c:pt idx="334">
                  <c:v>8</c:v>
                </c:pt>
                <c:pt idx="335">
                  <c:v>16</c:v>
                </c:pt>
                <c:pt idx="336">
                  <c:v>2</c:v>
                </c:pt>
                <c:pt idx="337">
                  <c:v>4</c:v>
                </c:pt>
                <c:pt idx="338">
                  <c:v>8</c:v>
                </c:pt>
                <c:pt idx="339">
                  <c:v>6</c:v>
                </c:pt>
                <c:pt idx="340">
                  <c:v>6</c:v>
                </c:pt>
                <c:pt idx="341">
                  <c:v>4</c:v>
                </c:pt>
                <c:pt idx="342">
                  <c:v>12</c:v>
                </c:pt>
                <c:pt idx="343">
                  <c:v>2</c:v>
                </c:pt>
                <c:pt idx="344">
                  <c:v>22</c:v>
                </c:pt>
                <c:pt idx="345">
                  <c:v>6</c:v>
                </c:pt>
                <c:pt idx="346">
                  <c:v>2</c:v>
                </c:pt>
                <c:pt idx="347">
                  <c:v>6</c:v>
                </c:pt>
                <c:pt idx="348">
                  <c:v>4</c:v>
                </c:pt>
                <c:pt idx="349">
                  <c:v>6</c:v>
                </c:pt>
                <c:pt idx="350">
                  <c:v>14</c:v>
                </c:pt>
                <c:pt idx="351">
                  <c:v>6</c:v>
                </c:pt>
                <c:pt idx="352">
                  <c:v>4</c:v>
                </c:pt>
                <c:pt idx="353">
                  <c:v>2</c:v>
                </c:pt>
                <c:pt idx="354">
                  <c:v>6</c:v>
                </c:pt>
                <c:pt idx="355">
                  <c:v>4</c:v>
                </c:pt>
                <c:pt idx="356">
                  <c:v>6</c:v>
                </c:pt>
                <c:pt idx="357">
                  <c:v>12</c:v>
                </c:pt>
                <c:pt idx="358">
                  <c:v>6</c:v>
                </c:pt>
                <c:pt idx="359">
                  <c:v>6</c:v>
                </c:pt>
                <c:pt idx="360">
                  <c:v>14</c:v>
                </c:pt>
                <c:pt idx="361">
                  <c:v>4</c:v>
                </c:pt>
                <c:pt idx="362">
                  <c:v>6</c:v>
                </c:pt>
                <c:pt idx="363">
                  <c:v>12</c:v>
                </c:pt>
                <c:pt idx="364">
                  <c:v>8</c:v>
                </c:pt>
                <c:pt idx="365">
                  <c:v>6</c:v>
                </c:pt>
                <c:pt idx="366">
                  <c:v>4</c:v>
                </c:pt>
                <c:pt idx="367">
                  <c:v>26</c:v>
                </c:pt>
                <c:pt idx="368">
                  <c:v>18</c:v>
                </c:pt>
                <c:pt idx="369">
                  <c:v>10</c:v>
                </c:pt>
                <c:pt idx="370">
                  <c:v>8</c:v>
                </c:pt>
                <c:pt idx="371">
                  <c:v>4</c:v>
                </c:pt>
                <c:pt idx="372">
                  <c:v>6</c:v>
                </c:pt>
                <c:pt idx="373">
                  <c:v>2</c:v>
                </c:pt>
                <c:pt idx="374">
                  <c:v>6</c:v>
                </c:pt>
                <c:pt idx="375">
                  <c:v>22</c:v>
                </c:pt>
                <c:pt idx="376">
                  <c:v>12</c:v>
                </c:pt>
                <c:pt idx="377">
                  <c:v>2</c:v>
                </c:pt>
                <c:pt idx="378">
                  <c:v>16</c:v>
                </c:pt>
                <c:pt idx="379">
                  <c:v>8</c:v>
                </c:pt>
                <c:pt idx="380">
                  <c:v>4</c:v>
                </c:pt>
                <c:pt idx="381">
                  <c:v>12</c:v>
                </c:pt>
                <c:pt idx="382">
                  <c:v>14</c:v>
                </c:pt>
                <c:pt idx="383">
                  <c:v>10</c:v>
                </c:pt>
                <c:pt idx="384">
                  <c:v>2</c:v>
                </c:pt>
                <c:pt idx="385">
                  <c:v>4</c:v>
                </c:pt>
                <c:pt idx="386">
                  <c:v>8</c:v>
                </c:pt>
                <c:pt idx="387">
                  <c:v>6</c:v>
                </c:pt>
                <c:pt idx="388">
                  <c:v>6</c:v>
                </c:pt>
                <c:pt idx="389">
                  <c:v>4</c:v>
                </c:pt>
                <c:pt idx="390">
                  <c:v>2</c:v>
                </c:pt>
                <c:pt idx="391">
                  <c:v>4</c:v>
                </c:pt>
                <c:pt idx="392">
                  <c:v>6</c:v>
                </c:pt>
                <c:pt idx="393">
                  <c:v>8</c:v>
                </c:pt>
                <c:pt idx="394">
                  <c:v>4</c:v>
                </c:pt>
                <c:pt idx="395">
                  <c:v>2</c:v>
                </c:pt>
                <c:pt idx="396">
                  <c:v>6</c:v>
                </c:pt>
                <c:pt idx="397">
                  <c:v>10</c:v>
                </c:pt>
                <c:pt idx="398">
                  <c:v>2</c:v>
                </c:pt>
                <c:pt idx="399">
                  <c:v>10</c:v>
                </c:pt>
                <c:pt idx="400">
                  <c:v>8</c:v>
                </c:pt>
                <c:pt idx="401">
                  <c:v>4</c:v>
                </c:pt>
                <c:pt idx="402">
                  <c:v>14</c:v>
                </c:pt>
                <c:pt idx="403">
                  <c:v>10</c:v>
                </c:pt>
                <c:pt idx="404">
                  <c:v>12</c:v>
                </c:pt>
                <c:pt idx="405">
                  <c:v>2</c:v>
                </c:pt>
                <c:pt idx="406">
                  <c:v>6</c:v>
                </c:pt>
                <c:pt idx="407">
                  <c:v>4</c:v>
                </c:pt>
                <c:pt idx="408">
                  <c:v>2</c:v>
                </c:pt>
                <c:pt idx="409">
                  <c:v>16</c:v>
                </c:pt>
                <c:pt idx="410">
                  <c:v>14</c:v>
                </c:pt>
                <c:pt idx="411">
                  <c:v>4</c:v>
                </c:pt>
                <c:pt idx="412">
                  <c:v>6</c:v>
                </c:pt>
                <c:pt idx="413">
                  <c:v>8</c:v>
                </c:pt>
                <c:pt idx="414">
                  <c:v>6</c:v>
                </c:pt>
                <c:pt idx="415">
                  <c:v>4</c:v>
                </c:pt>
                <c:pt idx="416">
                  <c:v>18</c:v>
                </c:pt>
                <c:pt idx="417">
                  <c:v>8</c:v>
                </c:pt>
                <c:pt idx="418">
                  <c:v>10</c:v>
                </c:pt>
                <c:pt idx="419">
                  <c:v>6</c:v>
                </c:pt>
                <c:pt idx="420">
                  <c:v>6</c:v>
                </c:pt>
                <c:pt idx="421">
                  <c:v>8</c:v>
                </c:pt>
                <c:pt idx="422">
                  <c:v>10</c:v>
                </c:pt>
                <c:pt idx="423">
                  <c:v>12</c:v>
                </c:pt>
                <c:pt idx="424">
                  <c:v>14</c:v>
                </c:pt>
                <c:pt idx="425">
                  <c:v>4</c:v>
                </c:pt>
                <c:pt idx="426">
                  <c:v>6</c:v>
                </c:pt>
                <c:pt idx="427">
                  <c:v>6</c:v>
                </c:pt>
                <c:pt idx="428">
                  <c:v>2</c:v>
                </c:pt>
                <c:pt idx="429">
                  <c:v>28</c:v>
                </c:pt>
                <c:pt idx="430">
                  <c:v>2</c:v>
                </c:pt>
                <c:pt idx="431">
                  <c:v>10</c:v>
                </c:pt>
                <c:pt idx="432">
                  <c:v>8</c:v>
                </c:pt>
                <c:pt idx="433">
                  <c:v>4</c:v>
                </c:pt>
                <c:pt idx="434">
                  <c:v>14</c:v>
                </c:pt>
                <c:pt idx="435">
                  <c:v>4</c:v>
                </c:pt>
                <c:pt idx="436">
                  <c:v>8</c:v>
                </c:pt>
                <c:pt idx="437">
                  <c:v>12</c:v>
                </c:pt>
                <c:pt idx="438">
                  <c:v>6</c:v>
                </c:pt>
                <c:pt idx="439">
                  <c:v>12</c:v>
                </c:pt>
                <c:pt idx="440">
                  <c:v>4</c:v>
                </c:pt>
                <c:pt idx="441">
                  <c:v>6</c:v>
                </c:pt>
                <c:pt idx="442">
                  <c:v>20</c:v>
                </c:pt>
                <c:pt idx="443">
                  <c:v>10</c:v>
                </c:pt>
                <c:pt idx="444">
                  <c:v>2</c:v>
                </c:pt>
                <c:pt idx="445">
                  <c:v>16</c:v>
                </c:pt>
                <c:pt idx="446">
                  <c:v>26</c:v>
                </c:pt>
                <c:pt idx="447">
                  <c:v>4</c:v>
                </c:pt>
                <c:pt idx="448">
                  <c:v>2</c:v>
                </c:pt>
                <c:pt idx="449">
                  <c:v>12</c:v>
                </c:pt>
                <c:pt idx="450">
                  <c:v>6</c:v>
                </c:pt>
                <c:pt idx="451">
                  <c:v>4</c:v>
                </c:pt>
                <c:pt idx="452">
                  <c:v>12</c:v>
                </c:pt>
                <c:pt idx="453">
                  <c:v>6</c:v>
                </c:pt>
                <c:pt idx="454">
                  <c:v>8</c:v>
                </c:pt>
                <c:pt idx="455">
                  <c:v>4</c:v>
                </c:pt>
                <c:pt idx="456">
                  <c:v>8</c:v>
                </c:pt>
                <c:pt idx="457">
                  <c:v>22</c:v>
                </c:pt>
                <c:pt idx="458">
                  <c:v>2</c:v>
                </c:pt>
                <c:pt idx="459">
                  <c:v>4</c:v>
                </c:pt>
                <c:pt idx="460">
                  <c:v>2</c:v>
                </c:pt>
                <c:pt idx="461">
                  <c:v>12</c:v>
                </c:pt>
                <c:pt idx="462">
                  <c:v>28</c:v>
                </c:pt>
                <c:pt idx="463">
                  <c:v>2</c:v>
                </c:pt>
                <c:pt idx="464">
                  <c:v>6</c:v>
                </c:pt>
                <c:pt idx="465">
                  <c:v>6</c:v>
                </c:pt>
                <c:pt idx="466">
                  <c:v>6</c:v>
                </c:pt>
                <c:pt idx="467">
                  <c:v>4</c:v>
                </c:pt>
                <c:pt idx="468">
                  <c:v>6</c:v>
                </c:pt>
                <c:pt idx="469">
                  <c:v>2</c:v>
                </c:pt>
                <c:pt idx="470">
                  <c:v>12</c:v>
                </c:pt>
                <c:pt idx="471">
                  <c:v>4</c:v>
                </c:pt>
                <c:pt idx="472">
                  <c:v>12</c:v>
                </c:pt>
                <c:pt idx="473">
                  <c:v>2</c:v>
                </c:pt>
                <c:pt idx="474">
                  <c:v>10</c:v>
                </c:pt>
                <c:pt idx="475">
                  <c:v>2</c:v>
                </c:pt>
                <c:pt idx="476">
                  <c:v>16</c:v>
                </c:pt>
                <c:pt idx="477">
                  <c:v>2</c:v>
                </c:pt>
                <c:pt idx="478">
                  <c:v>16</c:v>
                </c:pt>
                <c:pt idx="479">
                  <c:v>6</c:v>
                </c:pt>
                <c:pt idx="480">
                  <c:v>20</c:v>
                </c:pt>
                <c:pt idx="481">
                  <c:v>16</c:v>
                </c:pt>
                <c:pt idx="482">
                  <c:v>8</c:v>
                </c:pt>
                <c:pt idx="483">
                  <c:v>4</c:v>
                </c:pt>
                <c:pt idx="484">
                  <c:v>2</c:v>
                </c:pt>
                <c:pt idx="485">
                  <c:v>4</c:v>
                </c:pt>
                <c:pt idx="486">
                  <c:v>2</c:v>
                </c:pt>
                <c:pt idx="487">
                  <c:v>22</c:v>
                </c:pt>
                <c:pt idx="488">
                  <c:v>8</c:v>
                </c:pt>
                <c:pt idx="489">
                  <c:v>12</c:v>
                </c:pt>
                <c:pt idx="490">
                  <c:v>6</c:v>
                </c:pt>
                <c:pt idx="491">
                  <c:v>10</c:v>
                </c:pt>
                <c:pt idx="492">
                  <c:v>2</c:v>
                </c:pt>
                <c:pt idx="493">
                  <c:v>4</c:v>
                </c:pt>
                <c:pt idx="494">
                  <c:v>6</c:v>
                </c:pt>
                <c:pt idx="495">
                  <c:v>2</c:v>
                </c:pt>
                <c:pt idx="496">
                  <c:v>6</c:v>
                </c:pt>
                <c:pt idx="497">
                  <c:v>10</c:v>
                </c:pt>
                <c:pt idx="498">
                  <c:v>2</c:v>
                </c:pt>
                <c:pt idx="499">
                  <c:v>12</c:v>
                </c:pt>
                <c:pt idx="500">
                  <c:v>10</c:v>
                </c:pt>
                <c:pt idx="501">
                  <c:v>2</c:v>
                </c:pt>
                <c:pt idx="502">
                  <c:v>10</c:v>
                </c:pt>
                <c:pt idx="503">
                  <c:v>14</c:v>
                </c:pt>
                <c:pt idx="504">
                  <c:v>6</c:v>
                </c:pt>
                <c:pt idx="505">
                  <c:v>4</c:v>
                </c:pt>
                <c:pt idx="506">
                  <c:v>6</c:v>
                </c:pt>
                <c:pt idx="507">
                  <c:v>8</c:v>
                </c:pt>
                <c:pt idx="508">
                  <c:v>6</c:v>
                </c:pt>
                <c:pt idx="509">
                  <c:v>6</c:v>
                </c:pt>
                <c:pt idx="510">
                  <c:v>16</c:v>
                </c:pt>
                <c:pt idx="511">
                  <c:v>12</c:v>
                </c:pt>
                <c:pt idx="512">
                  <c:v>2</c:v>
                </c:pt>
                <c:pt idx="513">
                  <c:v>4</c:v>
                </c:pt>
                <c:pt idx="514">
                  <c:v>14</c:v>
                </c:pt>
                <c:pt idx="515">
                  <c:v>6</c:v>
                </c:pt>
                <c:pt idx="516">
                  <c:v>4</c:v>
                </c:pt>
                <c:pt idx="517">
                  <c:v>8</c:v>
                </c:pt>
                <c:pt idx="518">
                  <c:v>10</c:v>
                </c:pt>
                <c:pt idx="519">
                  <c:v>8</c:v>
                </c:pt>
                <c:pt idx="520">
                  <c:v>6</c:v>
                </c:pt>
                <c:pt idx="521">
                  <c:v>6</c:v>
                </c:pt>
                <c:pt idx="522">
                  <c:v>22</c:v>
                </c:pt>
                <c:pt idx="523">
                  <c:v>6</c:v>
                </c:pt>
                <c:pt idx="524">
                  <c:v>2</c:v>
                </c:pt>
                <c:pt idx="525">
                  <c:v>10</c:v>
                </c:pt>
                <c:pt idx="526">
                  <c:v>14</c:v>
                </c:pt>
                <c:pt idx="527">
                  <c:v>4</c:v>
                </c:pt>
                <c:pt idx="528">
                  <c:v>6</c:v>
                </c:pt>
                <c:pt idx="529">
                  <c:v>18</c:v>
                </c:pt>
                <c:pt idx="530">
                  <c:v>2</c:v>
                </c:pt>
                <c:pt idx="531">
                  <c:v>10</c:v>
                </c:pt>
                <c:pt idx="532">
                  <c:v>14</c:v>
                </c:pt>
                <c:pt idx="533">
                  <c:v>4</c:v>
                </c:pt>
                <c:pt idx="534">
                  <c:v>2</c:v>
                </c:pt>
                <c:pt idx="535">
                  <c:v>10</c:v>
                </c:pt>
                <c:pt idx="536">
                  <c:v>14</c:v>
                </c:pt>
                <c:pt idx="537">
                  <c:v>4</c:v>
                </c:pt>
                <c:pt idx="538">
                  <c:v>8</c:v>
                </c:pt>
                <c:pt idx="539">
                  <c:v>18</c:v>
                </c:pt>
                <c:pt idx="540">
                  <c:v>4</c:v>
                </c:pt>
                <c:pt idx="541">
                  <c:v>6</c:v>
                </c:pt>
                <c:pt idx="542">
                  <c:v>2</c:v>
                </c:pt>
                <c:pt idx="543">
                  <c:v>4</c:v>
                </c:pt>
                <c:pt idx="544">
                  <c:v>6</c:v>
                </c:pt>
                <c:pt idx="545">
                  <c:v>2</c:v>
                </c:pt>
                <c:pt idx="546">
                  <c:v>12</c:v>
                </c:pt>
                <c:pt idx="547">
                  <c:v>4</c:v>
                </c:pt>
                <c:pt idx="548">
                  <c:v>20</c:v>
                </c:pt>
                <c:pt idx="549">
                  <c:v>22</c:v>
                </c:pt>
                <c:pt idx="550">
                  <c:v>12</c:v>
                </c:pt>
                <c:pt idx="551">
                  <c:v>2</c:v>
                </c:pt>
                <c:pt idx="552">
                  <c:v>4</c:v>
                </c:pt>
                <c:pt idx="553">
                  <c:v>6</c:v>
                </c:pt>
                <c:pt idx="554">
                  <c:v>6</c:v>
                </c:pt>
                <c:pt idx="555">
                  <c:v>2</c:v>
                </c:pt>
                <c:pt idx="556">
                  <c:v>6</c:v>
                </c:pt>
                <c:pt idx="557">
                  <c:v>22</c:v>
                </c:pt>
                <c:pt idx="558">
                  <c:v>2</c:v>
                </c:pt>
                <c:pt idx="559">
                  <c:v>6</c:v>
                </c:pt>
                <c:pt idx="560">
                  <c:v>16</c:v>
                </c:pt>
                <c:pt idx="561">
                  <c:v>6</c:v>
                </c:pt>
                <c:pt idx="562">
                  <c:v>12</c:v>
                </c:pt>
                <c:pt idx="563">
                  <c:v>2</c:v>
                </c:pt>
                <c:pt idx="564">
                  <c:v>6</c:v>
                </c:pt>
                <c:pt idx="565">
                  <c:v>12</c:v>
                </c:pt>
                <c:pt idx="566">
                  <c:v>16</c:v>
                </c:pt>
                <c:pt idx="567">
                  <c:v>2</c:v>
                </c:pt>
                <c:pt idx="568">
                  <c:v>4</c:v>
                </c:pt>
                <c:pt idx="569">
                  <c:v>6</c:v>
                </c:pt>
                <c:pt idx="570">
                  <c:v>14</c:v>
                </c:pt>
                <c:pt idx="571">
                  <c:v>4</c:v>
                </c:pt>
                <c:pt idx="572">
                  <c:v>2</c:v>
                </c:pt>
                <c:pt idx="573">
                  <c:v>18</c:v>
                </c:pt>
                <c:pt idx="574">
                  <c:v>24</c:v>
                </c:pt>
                <c:pt idx="575">
                  <c:v>10</c:v>
                </c:pt>
                <c:pt idx="576">
                  <c:v>6</c:v>
                </c:pt>
                <c:pt idx="577">
                  <c:v>2</c:v>
                </c:pt>
                <c:pt idx="578">
                  <c:v>10</c:v>
                </c:pt>
                <c:pt idx="579">
                  <c:v>2</c:v>
                </c:pt>
                <c:pt idx="580">
                  <c:v>10</c:v>
                </c:pt>
                <c:pt idx="581">
                  <c:v>2</c:v>
                </c:pt>
                <c:pt idx="582">
                  <c:v>10</c:v>
                </c:pt>
                <c:pt idx="583">
                  <c:v>6</c:v>
                </c:pt>
                <c:pt idx="584">
                  <c:v>2</c:v>
                </c:pt>
                <c:pt idx="585">
                  <c:v>10</c:v>
                </c:pt>
                <c:pt idx="586">
                  <c:v>2</c:v>
                </c:pt>
                <c:pt idx="587">
                  <c:v>10</c:v>
                </c:pt>
                <c:pt idx="588">
                  <c:v>6</c:v>
                </c:pt>
                <c:pt idx="589">
                  <c:v>8</c:v>
                </c:pt>
                <c:pt idx="590">
                  <c:v>30</c:v>
                </c:pt>
                <c:pt idx="591">
                  <c:v>10</c:v>
                </c:pt>
                <c:pt idx="592">
                  <c:v>2</c:v>
                </c:pt>
                <c:pt idx="593">
                  <c:v>10</c:v>
                </c:pt>
                <c:pt idx="594">
                  <c:v>8</c:v>
                </c:pt>
                <c:pt idx="595">
                  <c:v>6</c:v>
                </c:pt>
                <c:pt idx="596">
                  <c:v>10</c:v>
                </c:pt>
                <c:pt idx="597">
                  <c:v>18</c:v>
                </c:pt>
                <c:pt idx="598">
                  <c:v>6</c:v>
                </c:pt>
                <c:pt idx="599">
                  <c:v>12</c:v>
                </c:pt>
                <c:pt idx="600">
                  <c:v>12</c:v>
                </c:pt>
                <c:pt idx="601">
                  <c:v>2</c:v>
                </c:pt>
                <c:pt idx="602">
                  <c:v>18</c:v>
                </c:pt>
                <c:pt idx="603">
                  <c:v>6</c:v>
                </c:pt>
                <c:pt idx="604">
                  <c:v>4</c:v>
                </c:pt>
                <c:pt idx="605">
                  <c:v>6</c:v>
                </c:pt>
                <c:pt idx="606">
                  <c:v>6</c:v>
                </c:pt>
                <c:pt idx="607">
                  <c:v>18</c:v>
                </c:pt>
                <c:pt idx="608">
                  <c:v>2</c:v>
                </c:pt>
                <c:pt idx="609">
                  <c:v>10</c:v>
                </c:pt>
                <c:pt idx="610">
                  <c:v>14</c:v>
                </c:pt>
                <c:pt idx="611">
                  <c:v>6</c:v>
                </c:pt>
                <c:pt idx="612">
                  <c:v>4</c:v>
                </c:pt>
                <c:pt idx="613">
                  <c:v>2</c:v>
                </c:pt>
                <c:pt idx="614">
                  <c:v>4</c:v>
                </c:pt>
                <c:pt idx="615">
                  <c:v>24</c:v>
                </c:pt>
                <c:pt idx="616">
                  <c:v>2</c:v>
                </c:pt>
                <c:pt idx="617">
                  <c:v>12</c:v>
                </c:pt>
                <c:pt idx="618">
                  <c:v>6</c:v>
                </c:pt>
                <c:pt idx="619">
                  <c:v>16</c:v>
                </c:pt>
                <c:pt idx="620">
                  <c:v>8</c:v>
                </c:pt>
                <c:pt idx="621">
                  <c:v>6</c:v>
                </c:pt>
                <c:pt idx="622">
                  <c:v>6</c:v>
                </c:pt>
                <c:pt idx="623">
                  <c:v>18</c:v>
                </c:pt>
                <c:pt idx="624">
                  <c:v>16</c:v>
                </c:pt>
                <c:pt idx="625">
                  <c:v>2</c:v>
                </c:pt>
                <c:pt idx="626">
                  <c:v>4</c:v>
                </c:pt>
                <c:pt idx="627">
                  <c:v>6</c:v>
                </c:pt>
                <c:pt idx="628">
                  <c:v>2</c:v>
                </c:pt>
                <c:pt idx="629">
                  <c:v>6</c:v>
                </c:pt>
                <c:pt idx="630">
                  <c:v>6</c:v>
                </c:pt>
                <c:pt idx="631">
                  <c:v>10</c:v>
                </c:pt>
                <c:pt idx="632">
                  <c:v>6</c:v>
                </c:pt>
                <c:pt idx="633">
                  <c:v>12</c:v>
                </c:pt>
                <c:pt idx="634">
                  <c:v>12</c:v>
                </c:pt>
                <c:pt idx="635">
                  <c:v>18</c:v>
                </c:pt>
                <c:pt idx="636">
                  <c:v>2</c:v>
                </c:pt>
                <c:pt idx="637">
                  <c:v>6</c:v>
                </c:pt>
                <c:pt idx="638">
                  <c:v>4</c:v>
                </c:pt>
                <c:pt idx="639">
                  <c:v>18</c:v>
                </c:pt>
                <c:pt idx="640">
                  <c:v>8</c:v>
                </c:pt>
                <c:pt idx="641">
                  <c:v>24</c:v>
                </c:pt>
                <c:pt idx="642">
                  <c:v>4</c:v>
                </c:pt>
                <c:pt idx="643">
                  <c:v>2</c:v>
                </c:pt>
                <c:pt idx="644">
                  <c:v>4</c:v>
                </c:pt>
                <c:pt idx="645">
                  <c:v>6</c:v>
                </c:pt>
                <c:pt idx="646">
                  <c:v>2</c:v>
                </c:pt>
                <c:pt idx="647">
                  <c:v>12</c:v>
                </c:pt>
                <c:pt idx="648">
                  <c:v>4</c:v>
                </c:pt>
                <c:pt idx="649">
                  <c:v>14</c:v>
                </c:pt>
                <c:pt idx="650">
                  <c:v>30</c:v>
                </c:pt>
                <c:pt idx="651">
                  <c:v>10</c:v>
                </c:pt>
                <c:pt idx="652">
                  <c:v>6</c:v>
                </c:pt>
                <c:pt idx="653">
                  <c:v>12</c:v>
                </c:pt>
                <c:pt idx="654">
                  <c:v>14</c:v>
                </c:pt>
                <c:pt idx="655">
                  <c:v>6</c:v>
                </c:pt>
                <c:pt idx="656">
                  <c:v>10</c:v>
                </c:pt>
                <c:pt idx="657">
                  <c:v>12</c:v>
                </c:pt>
                <c:pt idx="658">
                  <c:v>2</c:v>
                </c:pt>
                <c:pt idx="659">
                  <c:v>4</c:v>
                </c:pt>
                <c:pt idx="660">
                  <c:v>6</c:v>
                </c:pt>
                <c:pt idx="661">
                  <c:v>8</c:v>
                </c:pt>
                <c:pt idx="662">
                  <c:v>6</c:v>
                </c:pt>
                <c:pt idx="663">
                  <c:v>10</c:v>
                </c:pt>
                <c:pt idx="664">
                  <c:v>2</c:v>
                </c:pt>
                <c:pt idx="665">
                  <c:v>4</c:v>
                </c:pt>
                <c:pt idx="666">
                  <c:v>14</c:v>
                </c:pt>
                <c:pt idx="667">
                  <c:v>6</c:v>
                </c:pt>
                <c:pt idx="668">
                  <c:v>6</c:v>
                </c:pt>
                <c:pt idx="669">
                  <c:v>4</c:v>
                </c:pt>
                <c:pt idx="670">
                  <c:v>6</c:v>
                </c:pt>
                <c:pt idx="671">
                  <c:v>2</c:v>
                </c:pt>
                <c:pt idx="672">
                  <c:v>10</c:v>
                </c:pt>
                <c:pt idx="673">
                  <c:v>2</c:v>
                </c:pt>
                <c:pt idx="674">
                  <c:v>16</c:v>
                </c:pt>
                <c:pt idx="675">
                  <c:v>12</c:v>
                </c:pt>
                <c:pt idx="676">
                  <c:v>8</c:v>
                </c:pt>
                <c:pt idx="677">
                  <c:v>18</c:v>
                </c:pt>
                <c:pt idx="678">
                  <c:v>4</c:v>
                </c:pt>
                <c:pt idx="679">
                  <c:v>6</c:v>
                </c:pt>
                <c:pt idx="680">
                  <c:v>12</c:v>
                </c:pt>
                <c:pt idx="681">
                  <c:v>2</c:v>
                </c:pt>
                <c:pt idx="682">
                  <c:v>6</c:v>
                </c:pt>
                <c:pt idx="683">
                  <c:v>6</c:v>
                </c:pt>
                <c:pt idx="684">
                  <c:v>6</c:v>
                </c:pt>
                <c:pt idx="685">
                  <c:v>28</c:v>
                </c:pt>
                <c:pt idx="686">
                  <c:v>6</c:v>
                </c:pt>
                <c:pt idx="687">
                  <c:v>14</c:v>
                </c:pt>
                <c:pt idx="688">
                  <c:v>4</c:v>
                </c:pt>
                <c:pt idx="689">
                  <c:v>8</c:v>
                </c:pt>
                <c:pt idx="690">
                  <c:v>10</c:v>
                </c:pt>
                <c:pt idx="691">
                  <c:v>8</c:v>
                </c:pt>
                <c:pt idx="692">
                  <c:v>12</c:v>
                </c:pt>
                <c:pt idx="693">
                  <c:v>18</c:v>
                </c:pt>
                <c:pt idx="694">
                  <c:v>4</c:v>
                </c:pt>
                <c:pt idx="695">
                  <c:v>2</c:v>
                </c:pt>
                <c:pt idx="696">
                  <c:v>4</c:v>
                </c:pt>
                <c:pt idx="697">
                  <c:v>24</c:v>
                </c:pt>
                <c:pt idx="698">
                  <c:v>12</c:v>
                </c:pt>
                <c:pt idx="699">
                  <c:v>6</c:v>
                </c:pt>
                <c:pt idx="700">
                  <c:v>2</c:v>
                </c:pt>
                <c:pt idx="701">
                  <c:v>16</c:v>
                </c:pt>
                <c:pt idx="702">
                  <c:v>6</c:v>
                </c:pt>
                <c:pt idx="703">
                  <c:v>6</c:v>
                </c:pt>
                <c:pt idx="704">
                  <c:v>14</c:v>
                </c:pt>
                <c:pt idx="705">
                  <c:v>10</c:v>
                </c:pt>
                <c:pt idx="706">
                  <c:v>14</c:v>
                </c:pt>
                <c:pt idx="707">
                  <c:v>4</c:v>
                </c:pt>
                <c:pt idx="708">
                  <c:v>30</c:v>
                </c:pt>
                <c:pt idx="709">
                  <c:v>6</c:v>
                </c:pt>
                <c:pt idx="710">
                  <c:v>6</c:v>
                </c:pt>
                <c:pt idx="711">
                  <c:v>6</c:v>
                </c:pt>
                <c:pt idx="712">
                  <c:v>8</c:v>
                </c:pt>
                <c:pt idx="713">
                  <c:v>6</c:v>
                </c:pt>
                <c:pt idx="714">
                  <c:v>4</c:v>
                </c:pt>
                <c:pt idx="715">
                  <c:v>2</c:v>
                </c:pt>
                <c:pt idx="716">
                  <c:v>12</c:v>
                </c:pt>
                <c:pt idx="717">
                  <c:v>6</c:v>
                </c:pt>
                <c:pt idx="718">
                  <c:v>4</c:v>
                </c:pt>
                <c:pt idx="719">
                  <c:v>2</c:v>
                </c:pt>
                <c:pt idx="720">
                  <c:v>6</c:v>
                </c:pt>
                <c:pt idx="721">
                  <c:v>22</c:v>
                </c:pt>
                <c:pt idx="722">
                  <c:v>6</c:v>
                </c:pt>
                <c:pt idx="723">
                  <c:v>2</c:v>
                </c:pt>
                <c:pt idx="724">
                  <c:v>4</c:v>
                </c:pt>
                <c:pt idx="725">
                  <c:v>18</c:v>
                </c:pt>
                <c:pt idx="726">
                  <c:v>2</c:v>
                </c:pt>
                <c:pt idx="727">
                  <c:v>4</c:v>
                </c:pt>
                <c:pt idx="728">
                  <c:v>12</c:v>
                </c:pt>
                <c:pt idx="729">
                  <c:v>2</c:v>
                </c:pt>
                <c:pt idx="730">
                  <c:v>6</c:v>
                </c:pt>
                <c:pt idx="731">
                  <c:v>4</c:v>
                </c:pt>
                <c:pt idx="732">
                  <c:v>26</c:v>
                </c:pt>
                <c:pt idx="733">
                  <c:v>6</c:v>
                </c:pt>
                <c:pt idx="734">
                  <c:v>6</c:v>
                </c:pt>
                <c:pt idx="735">
                  <c:v>4</c:v>
                </c:pt>
                <c:pt idx="736">
                  <c:v>8</c:v>
                </c:pt>
                <c:pt idx="737">
                  <c:v>10</c:v>
                </c:pt>
                <c:pt idx="738">
                  <c:v>32</c:v>
                </c:pt>
                <c:pt idx="739">
                  <c:v>16</c:v>
                </c:pt>
                <c:pt idx="740">
                  <c:v>2</c:v>
                </c:pt>
                <c:pt idx="741">
                  <c:v>6</c:v>
                </c:pt>
                <c:pt idx="742">
                  <c:v>4</c:v>
                </c:pt>
                <c:pt idx="743">
                  <c:v>2</c:v>
                </c:pt>
                <c:pt idx="744">
                  <c:v>4</c:v>
                </c:pt>
                <c:pt idx="745">
                  <c:v>2</c:v>
                </c:pt>
                <c:pt idx="746">
                  <c:v>10</c:v>
                </c:pt>
                <c:pt idx="747">
                  <c:v>14</c:v>
                </c:pt>
                <c:pt idx="748">
                  <c:v>6</c:v>
                </c:pt>
                <c:pt idx="749">
                  <c:v>4</c:v>
                </c:pt>
                <c:pt idx="750">
                  <c:v>8</c:v>
                </c:pt>
                <c:pt idx="751">
                  <c:v>10</c:v>
                </c:pt>
                <c:pt idx="752">
                  <c:v>6</c:v>
                </c:pt>
                <c:pt idx="753">
                  <c:v>20</c:v>
                </c:pt>
                <c:pt idx="754">
                  <c:v>4</c:v>
                </c:pt>
                <c:pt idx="755">
                  <c:v>2</c:v>
                </c:pt>
                <c:pt idx="756">
                  <c:v>6</c:v>
                </c:pt>
                <c:pt idx="757">
                  <c:v>30</c:v>
                </c:pt>
                <c:pt idx="758">
                  <c:v>4</c:v>
                </c:pt>
                <c:pt idx="759">
                  <c:v>8</c:v>
                </c:pt>
                <c:pt idx="760">
                  <c:v>10</c:v>
                </c:pt>
                <c:pt idx="761">
                  <c:v>6</c:v>
                </c:pt>
                <c:pt idx="762">
                  <c:v>6</c:v>
                </c:pt>
                <c:pt idx="763">
                  <c:v>8</c:v>
                </c:pt>
                <c:pt idx="764">
                  <c:v>6</c:v>
                </c:pt>
                <c:pt idx="765">
                  <c:v>12</c:v>
                </c:pt>
                <c:pt idx="766">
                  <c:v>4</c:v>
                </c:pt>
                <c:pt idx="767">
                  <c:v>6</c:v>
                </c:pt>
                <c:pt idx="768">
                  <c:v>2</c:v>
                </c:pt>
                <c:pt idx="769">
                  <c:v>6</c:v>
                </c:pt>
                <c:pt idx="770">
                  <c:v>4</c:v>
                </c:pt>
                <c:pt idx="771">
                  <c:v>6</c:v>
                </c:pt>
                <c:pt idx="772">
                  <c:v>2</c:v>
                </c:pt>
                <c:pt idx="773">
                  <c:v>10</c:v>
                </c:pt>
                <c:pt idx="774">
                  <c:v>2</c:v>
                </c:pt>
                <c:pt idx="775">
                  <c:v>16</c:v>
                </c:pt>
                <c:pt idx="776">
                  <c:v>6</c:v>
                </c:pt>
                <c:pt idx="777">
                  <c:v>20</c:v>
                </c:pt>
                <c:pt idx="778">
                  <c:v>4</c:v>
                </c:pt>
                <c:pt idx="779">
                  <c:v>12</c:v>
                </c:pt>
                <c:pt idx="780">
                  <c:v>14</c:v>
                </c:pt>
                <c:pt idx="781">
                  <c:v>28</c:v>
                </c:pt>
                <c:pt idx="782">
                  <c:v>6</c:v>
                </c:pt>
                <c:pt idx="783">
                  <c:v>20</c:v>
                </c:pt>
                <c:pt idx="784">
                  <c:v>4</c:v>
                </c:pt>
                <c:pt idx="785">
                  <c:v>18</c:v>
                </c:pt>
                <c:pt idx="786">
                  <c:v>8</c:v>
                </c:pt>
                <c:pt idx="787">
                  <c:v>6</c:v>
                </c:pt>
                <c:pt idx="788">
                  <c:v>4</c:v>
                </c:pt>
                <c:pt idx="789">
                  <c:v>6</c:v>
                </c:pt>
                <c:pt idx="790">
                  <c:v>14</c:v>
                </c:pt>
                <c:pt idx="791">
                  <c:v>6</c:v>
                </c:pt>
                <c:pt idx="792">
                  <c:v>6</c:v>
                </c:pt>
                <c:pt idx="793">
                  <c:v>10</c:v>
                </c:pt>
                <c:pt idx="794">
                  <c:v>2</c:v>
                </c:pt>
                <c:pt idx="795">
                  <c:v>10</c:v>
                </c:pt>
                <c:pt idx="796">
                  <c:v>12</c:v>
                </c:pt>
                <c:pt idx="797">
                  <c:v>8</c:v>
                </c:pt>
                <c:pt idx="798">
                  <c:v>10</c:v>
                </c:pt>
                <c:pt idx="799">
                  <c:v>2</c:v>
                </c:pt>
                <c:pt idx="800">
                  <c:v>10</c:v>
                </c:pt>
                <c:pt idx="801">
                  <c:v>8</c:v>
                </c:pt>
                <c:pt idx="802">
                  <c:v>12</c:v>
                </c:pt>
                <c:pt idx="803">
                  <c:v>10</c:v>
                </c:pt>
                <c:pt idx="804">
                  <c:v>24</c:v>
                </c:pt>
                <c:pt idx="805">
                  <c:v>2</c:v>
                </c:pt>
                <c:pt idx="806">
                  <c:v>4</c:v>
                </c:pt>
                <c:pt idx="807">
                  <c:v>8</c:v>
                </c:pt>
                <c:pt idx="808">
                  <c:v>6</c:v>
                </c:pt>
                <c:pt idx="809">
                  <c:v>4</c:v>
                </c:pt>
                <c:pt idx="810">
                  <c:v>8</c:v>
                </c:pt>
                <c:pt idx="811">
                  <c:v>18</c:v>
                </c:pt>
                <c:pt idx="812">
                  <c:v>10</c:v>
                </c:pt>
                <c:pt idx="813">
                  <c:v>6</c:v>
                </c:pt>
                <c:pt idx="814">
                  <c:v>6</c:v>
                </c:pt>
                <c:pt idx="815">
                  <c:v>2</c:v>
                </c:pt>
                <c:pt idx="816">
                  <c:v>6</c:v>
                </c:pt>
                <c:pt idx="817">
                  <c:v>10</c:v>
                </c:pt>
                <c:pt idx="818">
                  <c:v>12</c:v>
                </c:pt>
                <c:pt idx="819">
                  <c:v>2</c:v>
                </c:pt>
                <c:pt idx="820">
                  <c:v>10</c:v>
                </c:pt>
                <c:pt idx="821">
                  <c:v>6</c:v>
                </c:pt>
                <c:pt idx="822">
                  <c:v>6</c:v>
                </c:pt>
                <c:pt idx="823">
                  <c:v>6</c:v>
                </c:pt>
                <c:pt idx="824">
                  <c:v>8</c:v>
                </c:pt>
                <c:pt idx="825">
                  <c:v>6</c:v>
                </c:pt>
                <c:pt idx="826">
                  <c:v>10</c:v>
                </c:pt>
                <c:pt idx="827">
                  <c:v>6</c:v>
                </c:pt>
                <c:pt idx="828">
                  <c:v>2</c:v>
                </c:pt>
                <c:pt idx="829">
                  <c:v>6</c:v>
                </c:pt>
                <c:pt idx="830">
                  <c:v>6</c:v>
                </c:pt>
                <c:pt idx="831">
                  <c:v>6</c:v>
                </c:pt>
                <c:pt idx="832">
                  <c:v>10</c:v>
                </c:pt>
                <c:pt idx="833">
                  <c:v>8</c:v>
                </c:pt>
                <c:pt idx="834">
                  <c:v>24</c:v>
                </c:pt>
                <c:pt idx="835">
                  <c:v>6</c:v>
                </c:pt>
                <c:pt idx="836">
                  <c:v>22</c:v>
                </c:pt>
                <c:pt idx="837">
                  <c:v>2</c:v>
                </c:pt>
                <c:pt idx="838">
                  <c:v>18</c:v>
                </c:pt>
                <c:pt idx="839">
                  <c:v>4</c:v>
                </c:pt>
                <c:pt idx="840">
                  <c:v>8</c:v>
                </c:pt>
                <c:pt idx="841">
                  <c:v>10</c:v>
                </c:pt>
                <c:pt idx="842">
                  <c:v>30</c:v>
                </c:pt>
                <c:pt idx="843">
                  <c:v>8</c:v>
                </c:pt>
                <c:pt idx="844">
                  <c:v>18</c:v>
                </c:pt>
                <c:pt idx="845">
                  <c:v>4</c:v>
                </c:pt>
                <c:pt idx="846">
                  <c:v>2</c:v>
                </c:pt>
                <c:pt idx="847">
                  <c:v>10</c:v>
                </c:pt>
                <c:pt idx="848">
                  <c:v>6</c:v>
                </c:pt>
                <c:pt idx="849">
                  <c:v>2</c:v>
                </c:pt>
                <c:pt idx="850">
                  <c:v>6</c:v>
                </c:pt>
                <c:pt idx="851">
                  <c:v>4</c:v>
                </c:pt>
                <c:pt idx="852">
                  <c:v>18</c:v>
                </c:pt>
                <c:pt idx="853">
                  <c:v>8</c:v>
                </c:pt>
                <c:pt idx="854">
                  <c:v>12</c:v>
                </c:pt>
                <c:pt idx="855">
                  <c:v>18</c:v>
                </c:pt>
                <c:pt idx="856">
                  <c:v>16</c:v>
                </c:pt>
                <c:pt idx="857">
                  <c:v>6</c:v>
                </c:pt>
                <c:pt idx="858">
                  <c:v>2</c:v>
                </c:pt>
                <c:pt idx="859">
                  <c:v>12</c:v>
                </c:pt>
                <c:pt idx="860">
                  <c:v>6</c:v>
                </c:pt>
                <c:pt idx="861">
                  <c:v>10</c:v>
                </c:pt>
                <c:pt idx="862">
                  <c:v>2</c:v>
                </c:pt>
                <c:pt idx="863">
                  <c:v>10</c:v>
                </c:pt>
                <c:pt idx="864">
                  <c:v>2</c:v>
                </c:pt>
                <c:pt idx="865">
                  <c:v>6</c:v>
                </c:pt>
                <c:pt idx="866">
                  <c:v>10</c:v>
                </c:pt>
                <c:pt idx="867">
                  <c:v>14</c:v>
                </c:pt>
                <c:pt idx="868">
                  <c:v>4</c:v>
                </c:pt>
                <c:pt idx="869">
                  <c:v>24</c:v>
                </c:pt>
                <c:pt idx="870">
                  <c:v>2</c:v>
                </c:pt>
                <c:pt idx="871">
                  <c:v>16</c:v>
                </c:pt>
                <c:pt idx="872">
                  <c:v>2</c:v>
                </c:pt>
                <c:pt idx="873">
                  <c:v>10</c:v>
                </c:pt>
                <c:pt idx="874">
                  <c:v>2</c:v>
                </c:pt>
                <c:pt idx="875">
                  <c:v>10</c:v>
                </c:pt>
                <c:pt idx="876">
                  <c:v>20</c:v>
                </c:pt>
                <c:pt idx="877">
                  <c:v>4</c:v>
                </c:pt>
                <c:pt idx="878">
                  <c:v>2</c:v>
                </c:pt>
                <c:pt idx="879">
                  <c:v>4</c:v>
                </c:pt>
                <c:pt idx="880">
                  <c:v>8</c:v>
                </c:pt>
                <c:pt idx="881">
                  <c:v>16</c:v>
                </c:pt>
                <c:pt idx="882">
                  <c:v>6</c:v>
                </c:pt>
                <c:pt idx="883">
                  <c:v>6</c:v>
                </c:pt>
                <c:pt idx="884">
                  <c:v>2</c:v>
                </c:pt>
                <c:pt idx="885">
                  <c:v>12</c:v>
                </c:pt>
                <c:pt idx="886">
                  <c:v>16</c:v>
                </c:pt>
                <c:pt idx="887">
                  <c:v>8</c:v>
                </c:pt>
                <c:pt idx="888">
                  <c:v>4</c:v>
                </c:pt>
                <c:pt idx="889">
                  <c:v>6</c:v>
                </c:pt>
                <c:pt idx="890">
                  <c:v>30</c:v>
                </c:pt>
                <c:pt idx="891">
                  <c:v>2</c:v>
                </c:pt>
                <c:pt idx="892">
                  <c:v>10</c:v>
                </c:pt>
                <c:pt idx="893">
                  <c:v>2</c:v>
                </c:pt>
                <c:pt idx="894">
                  <c:v>6</c:v>
                </c:pt>
                <c:pt idx="895">
                  <c:v>4</c:v>
                </c:pt>
                <c:pt idx="896">
                  <c:v>6</c:v>
                </c:pt>
                <c:pt idx="897">
                  <c:v>6</c:v>
                </c:pt>
                <c:pt idx="898">
                  <c:v>8</c:v>
                </c:pt>
                <c:pt idx="899">
                  <c:v>6</c:v>
                </c:pt>
                <c:pt idx="900">
                  <c:v>4</c:v>
                </c:pt>
                <c:pt idx="901">
                  <c:v>12</c:v>
                </c:pt>
                <c:pt idx="902">
                  <c:v>6</c:v>
                </c:pt>
                <c:pt idx="903">
                  <c:v>8</c:v>
                </c:pt>
                <c:pt idx="904">
                  <c:v>12</c:v>
                </c:pt>
                <c:pt idx="905">
                  <c:v>4</c:v>
                </c:pt>
                <c:pt idx="906">
                  <c:v>14</c:v>
                </c:pt>
                <c:pt idx="907">
                  <c:v>12</c:v>
                </c:pt>
                <c:pt idx="908">
                  <c:v>10</c:v>
                </c:pt>
                <c:pt idx="909">
                  <c:v>24</c:v>
                </c:pt>
                <c:pt idx="910">
                  <c:v>6</c:v>
                </c:pt>
                <c:pt idx="911">
                  <c:v>12</c:v>
                </c:pt>
                <c:pt idx="912">
                  <c:v>6</c:v>
                </c:pt>
                <c:pt idx="913">
                  <c:v>2</c:v>
                </c:pt>
                <c:pt idx="914">
                  <c:v>22</c:v>
                </c:pt>
                <c:pt idx="915">
                  <c:v>8</c:v>
                </c:pt>
                <c:pt idx="916">
                  <c:v>18</c:v>
                </c:pt>
                <c:pt idx="917">
                  <c:v>10</c:v>
                </c:pt>
                <c:pt idx="918">
                  <c:v>6</c:v>
                </c:pt>
                <c:pt idx="919">
                  <c:v>14</c:v>
                </c:pt>
                <c:pt idx="920">
                  <c:v>4</c:v>
                </c:pt>
                <c:pt idx="921">
                  <c:v>2</c:v>
                </c:pt>
                <c:pt idx="922">
                  <c:v>6</c:v>
                </c:pt>
                <c:pt idx="923">
                  <c:v>10</c:v>
                </c:pt>
                <c:pt idx="924">
                  <c:v>8</c:v>
                </c:pt>
                <c:pt idx="925">
                  <c:v>6</c:v>
                </c:pt>
                <c:pt idx="926">
                  <c:v>4</c:v>
                </c:pt>
                <c:pt idx="927">
                  <c:v>6</c:v>
                </c:pt>
                <c:pt idx="928">
                  <c:v>30</c:v>
                </c:pt>
                <c:pt idx="929">
                  <c:v>14</c:v>
                </c:pt>
                <c:pt idx="930">
                  <c:v>10</c:v>
                </c:pt>
                <c:pt idx="931">
                  <c:v>2</c:v>
                </c:pt>
                <c:pt idx="932">
                  <c:v>12</c:v>
                </c:pt>
                <c:pt idx="933">
                  <c:v>10</c:v>
                </c:pt>
                <c:pt idx="934">
                  <c:v>2</c:v>
                </c:pt>
                <c:pt idx="935">
                  <c:v>16</c:v>
                </c:pt>
                <c:pt idx="936">
                  <c:v>2</c:v>
                </c:pt>
                <c:pt idx="937">
                  <c:v>18</c:v>
                </c:pt>
                <c:pt idx="938">
                  <c:v>24</c:v>
                </c:pt>
                <c:pt idx="939">
                  <c:v>18</c:v>
                </c:pt>
                <c:pt idx="940">
                  <c:v>6</c:v>
                </c:pt>
                <c:pt idx="941">
                  <c:v>16</c:v>
                </c:pt>
                <c:pt idx="942">
                  <c:v>18</c:v>
                </c:pt>
                <c:pt idx="943">
                  <c:v>6</c:v>
                </c:pt>
                <c:pt idx="944">
                  <c:v>2</c:v>
                </c:pt>
                <c:pt idx="945">
                  <c:v>18</c:v>
                </c:pt>
                <c:pt idx="946">
                  <c:v>4</c:v>
                </c:pt>
                <c:pt idx="947">
                  <c:v>6</c:v>
                </c:pt>
                <c:pt idx="948">
                  <c:v>2</c:v>
                </c:pt>
                <c:pt idx="949">
                  <c:v>10</c:v>
                </c:pt>
                <c:pt idx="950">
                  <c:v>8</c:v>
                </c:pt>
                <c:pt idx="951">
                  <c:v>10</c:v>
                </c:pt>
                <c:pt idx="952">
                  <c:v>6</c:v>
                </c:pt>
                <c:pt idx="953">
                  <c:v>6</c:v>
                </c:pt>
                <c:pt idx="954">
                  <c:v>8</c:v>
                </c:pt>
                <c:pt idx="955">
                  <c:v>4</c:v>
                </c:pt>
                <c:pt idx="956">
                  <c:v>6</c:v>
                </c:pt>
                <c:pt idx="957">
                  <c:v>2</c:v>
                </c:pt>
                <c:pt idx="958">
                  <c:v>10</c:v>
                </c:pt>
                <c:pt idx="959">
                  <c:v>2</c:v>
                </c:pt>
                <c:pt idx="960">
                  <c:v>12</c:v>
                </c:pt>
                <c:pt idx="961">
                  <c:v>4</c:v>
                </c:pt>
                <c:pt idx="962">
                  <c:v>6</c:v>
                </c:pt>
                <c:pt idx="963">
                  <c:v>6</c:v>
                </c:pt>
                <c:pt idx="964">
                  <c:v>2</c:v>
                </c:pt>
                <c:pt idx="965">
                  <c:v>12</c:v>
                </c:pt>
                <c:pt idx="966">
                  <c:v>4</c:v>
                </c:pt>
                <c:pt idx="967">
                  <c:v>14</c:v>
                </c:pt>
                <c:pt idx="968">
                  <c:v>18</c:v>
                </c:pt>
                <c:pt idx="969">
                  <c:v>4</c:v>
                </c:pt>
                <c:pt idx="970">
                  <c:v>6</c:v>
                </c:pt>
                <c:pt idx="971">
                  <c:v>20</c:v>
                </c:pt>
                <c:pt idx="972">
                  <c:v>4</c:v>
                </c:pt>
                <c:pt idx="973">
                  <c:v>8</c:v>
                </c:pt>
                <c:pt idx="974">
                  <c:v>6</c:v>
                </c:pt>
                <c:pt idx="975">
                  <c:v>4</c:v>
                </c:pt>
                <c:pt idx="976">
                  <c:v>8</c:v>
                </c:pt>
                <c:pt idx="977">
                  <c:v>4</c:v>
                </c:pt>
                <c:pt idx="978">
                  <c:v>14</c:v>
                </c:pt>
                <c:pt idx="979">
                  <c:v>6</c:v>
                </c:pt>
                <c:pt idx="980">
                  <c:v>4</c:v>
                </c:pt>
                <c:pt idx="981">
                  <c:v>14</c:v>
                </c:pt>
                <c:pt idx="982">
                  <c:v>12</c:v>
                </c:pt>
                <c:pt idx="983">
                  <c:v>4</c:v>
                </c:pt>
                <c:pt idx="984">
                  <c:v>2</c:v>
                </c:pt>
                <c:pt idx="985">
                  <c:v>30</c:v>
                </c:pt>
                <c:pt idx="986">
                  <c:v>4</c:v>
                </c:pt>
                <c:pt idx="987">
                  <c:v>24</c:v>
                </c:pt>
                <c:pt idx="988">
                  <c:v>6</c:v>
                </c:pt>
                <c:pt idx="989">
                  <c:v>6</c:v>
                </c:pt>
                <c:pt idx="990">
                  <c:v>12</c:v>
                </c:pt>
                <c:pt idx="991">
                  <c:v>12</c:v>
                </c:pt>
                <c:pt idx="992">
                  <c:v>14</c:v>
                </c:pt>
                <c:pt idx="993">
                  <c:v>6</c:v>
                </c:pt>
                <c:pt idx="994">
                  <c:v>4</c:v>
                </c:pt>
                <c:pt idx="995">
                  <c:v>2</c:v>
                </c:pt>
                <c:pt idx="996">
                  <c:v>4</c:v>
                </c:pt>
                <c:pt idx="997">
                  <c:v>18</c:v>
                </c:pt>
                <c:pt idx="998">
                  <c:v>6</c:v>
                </c:pt>
                <c:pt idx="999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DA-4C82-914C-0AF34A08F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562400"/>
        <c:axId val="407559776"/>
      </c:scatterChart>
      <c:valAx>
        <c:axId val="407562400"/>
        <c:scaling>
          <c:orientation val="minMax"/>
          <c:max val="8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407559776"/>
        <c:crosses val="autoZero"/>
        <c:crossBetween val="midCat"/>
      </c:valAx>
      <c:valAx>
        <c:axId val="40755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407562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[Graphs.xlsx]Sheet17!PivotTable29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/>
              <a:t>Historical Rice Utilization in the Philippines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Sheet17!$C$3</c:f>
              <c:strCache>
                <c:ptCount val="1"/>
                <c:pt idx="0">
                  <c:v>Food Utilization (Metric Tons)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Sheet17!$C$4:$C$29</c:f>
              <c:numCache>
                <c:formatCode>General</c:formatCode>
                <c:ptCount val="26"/>
                <c:pt idx="0">
                  <c:v>5689</c:v>
                </c:pt>
                <c:pt idx="1">
                  <c:v>5263</c:v>
                </c:pt>
                <c:pt idx="2">
                  <c:v>5599</c:v>
                </c:pt>
                <c:pt idx="3">
                  <c:v>5792</c:v>
                </c:pt>
                <c:pt idx="4">
                  <c:v>5935</c:v>
                </c:pt>
                <c:pt idx="5">
                  <c:v>6326</c:v>
                </c:pt>
                <c:pt idx="6">
                  <c:v>6906</c:v>
                </c:pt>
                <c:pt idx="7">
                  <c:v>6944</c:v>
                </c:pt>
                <c:pt idx="8">
                  <c:v>6723</c:v>
                </c:pt>
                <c:pt idx="9">
                  <c:v>7451</c:v>
                </c:pt>
                <c:pt idx="10">
                  <c:v>7892</c:v>
                </c:pt>
                <c:pt idx="11">
                  <c:v>8086</c:v>
                </c:pt>
                <c:pt idx="12">
                  <c:v>8589</c:v>
                </c:pt>
                <c:pt idx="13">
                  <c:v>8677</c:v>
                </c:pt>
                <c:pt idx="14">
                  <c:v>9596</c:v>
                </c:pt>
                <c:pt idx="15">
                  <c:v>10126</c:v>
                </c:pt>
                <c:pt idx="16">
                  <c:v>10324</c:v>
                </c:pt>
                <c:pt idx="17">
                  <c:v>11183</c:v>
                </c:pt>
                <c:pt idx="18">
                  <c:v>11587</c:v>
                </c:pt>
                <c:pt idx="19">
                  <c:v>11060</c:v>
                </c:pt>
                <c:pt idx="20">
                  <c:v>10601</c:v>
                </c:pt>
                <c:pt idx="21">
                  <c:v>11043</c:v>
                </c:pt>
                <c:pt idx="22">
                  <c:v>11472</c:v>
                </c:pt>
                <c:pt idx="23">
                  <c:v>11354</c:v>
                </c:pt>
                <c:pt idx="24">
                  <c:v>11421</c:v>
                </c:pt>
                <c:pt idx="25">
                  <c:v>11336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8D-4793-8076-2DB57AE4A3DB}"/>
            </c:ext>
          </c:extLst>
        </c:ser>
        <c:ser>
          <c:idx val="2"/>
          <c:order val="2"/>
          <c:tx>
            <c:strRef>
              <c:f>Sheet17!$D$3</c:f>
              <c:strCache>
                <c:ptCount val="1"/>
                <c:pt idx="0">
                  <c:v>Non-Food Utilization (Metric Tons)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Sheet17!$D$4:$D$29</c:f>
              <c:numCache>
                <c:formatCode>General</c:formatCode>
                <c:ptCount val="26"/>
                <c:pt idx="0">
                  <c:v>2702</c:v>
                </c:pt>
                <c:pt idx="1">
                  <c:v>2962</c:v>
                </c:pt>
                <c:pt idx="2">
                  <c:v>2492</c:v>
                </c:pt>
                <c:pt idx="3">
                  <c:v>2253</c:v>
                </c:pt>
                <c:pt idx="4">
                  <c:v>2401</c:v>
                </c:pt>
                <c:pt idx="5">
                  <c:v>2330</c:v>
                </c:pt>
                <c:pt idx="6">
                  <c:v>2762</c:v>
                </c:pt>
                <c:pt idx="7">
                  <c:v>2941</c:v>
                </c:pt>
                <c:pt idx="8">
                  <c:v>3022</c:v>
                </c:pt>
                <c:pt idx="9">
                  <c:v>3370</c:v>
                </c:pt>
                <c:pt idx="10">
                  <c:v>3215</c:v>
                </c:pt>
                <c:pt idx="11">
                  <c:v>3360</c:v>
                </c:pt>
                <c:pt idx="12">
                  <c:v>3557</c:v>
                </c:pt>
                <c:pt idx="13">
                  <c:v>3486</c:v>
                </c:pt>
                <c:pt idx="14">
                  <c:v>3248</c:v>
                </c:pt>
                <c:pt idx="15">
                  <c:v>3297</c:v>
                </c:pt>
                <c:pt idx="16">
                  <c:v>3510</c:v>
                </c:pt>
                <c:pt idx="17">
                  <c:v>3497</c:v>
                </c:pt>
                <c:pt idx="18">
                  <c:v>4014</c:v>
                </c:pt>
                <c:pt idx="19">
                  <c:v>3967</c:v>
                </c:pt>
                <c:pt idx="20">
                  <c:v>4721</c:v>
                </c:pt>
                <c:pt idx="21">
                  <c:v>3999</c:v>
                </c:pt>
                <c:pt idx="22">
                  <c:v>3993</c:v>
                </c:pt>
                <c:pt idx="23">
                  <c:v>3627</c:v>
                </c:pt>
                <c:pt idx="24">
                  <c:v>4197</c:v>
                </c:pt>
                <c:pt idx="25">
                  <c:v>4674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8D-4793-8076-2DB57AE4A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79107448"/>
        <c:axId val="579112696"/>
      </c:barChart>
      <c:lineChart>
        <c:grouping val="standard"/>
        <c:varyColors val="0"/>
        <c:ser>
          <c:idx val="3"/>
          <c:order val="3"/>
          <c:tx>
            <c:strRef>
              <c:f>Sheet17!$E$3</c:f>
              <c:strCache>
                <c:ptCount val="1"/>
                <c:pt idx="0">
                  <c:v>Gross Supply (Metric Tons)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Sheet17!$E$4:$E$29</c:f>
              <c:numCache>
                <c:formatCode>General</c:formatCode>
                <c:ptCount val="26"/>
                <c:pt idx="0">
                  <c:v>8391</c:v>
                </c:pt>
                <c:pt idx="1">
                  <c:v>8225</c:v>
                </c:pt>
                <c:pt idx="2">
                  <c:v>8091</c:v>
                </c:pt>
                <c:pt idx="3">
                  <c:v>8045</c:v>
                </c:pt>
                <c:pt idx="4">
                  <c:v>8336</c:v>
                </c:pt>
                <c:pt idx="5">
                  <c:v>8656</c:v>
                </c:pt>
                <c:pt idx="6">
                  <c:v>9668</c:v>
                </c:pt>
                <c:pt idx="7">
                  <c:v>9885</c:v>
                </c:pt>
                <c:pt idx="8">
                  <c:v>9745</c:v>
                </c:pt>
                <c:pt idx="9">
                  <c:v>10821</c:v>
                </c:pt>
                <c:pt idx="10">
                  <c:v>11107</c:v>
                </c:pt>
                <c:pt idx="11">
                  <c:v>11446</c:v>
                </c:pt>
                <c:pt idx="12">
                  <c:v>12146</c:v>
                </c:pt>
                <c:pt idx="13">
                  <c:v>12163</c:v>
                </c:pt>
                <c:pt idx="14">
                  <c:v>12844</c:v>
                </c:pt>
                <c:pt idx="15">
                  <c:v>13423</c:v>
                </c:pt>
                <c:pt idx="16">
                  <c:v>13834</c:v>
                </c:pt>
                <c:pt idx="17">
                  <c:v>14680</c:v>
                </c:pt>
                <c:pt idx="18">
                  <c:v>15601</c:v>
                </c:pt>
                <c:pt idx="19">
                  <c:v>15027</c:v>
                </c:pt>
                <c:pt idx="20">
                  <c:v>15322</c:v>
                </c:pt>
                <c:pt idx="21">
                  <c:v>15042</c:v>
                </c:pt>
                <c:pt idx="22">
                  <c:v>15465</c:v>
                </c:pt>
                <c:pt idx="23">
                  <c:v>14981</c:v>
                </c:pt>
                <c:pt idx="24">
                  <c:v>15618</c:v>
                </c:pt>
                <c:pt idx="25">
                  <c:v>16010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8D-4793-8076-2DB57AE4A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9107448"/>
        <c:axId val="579112696"/>
      </c:lineChart>
      <c:lineChart>
        <c:grouping val="standard"/>
        <c:varyColors val="0"/>
        <c:ser>
          <c:idx val="0"/>
          <c:order val="0"/>
          <c:tx>
            <c:strRef>
              <c:f>Sheet17!$B$3</c:f>
              <c:strCache>
                <c:ptCount val="1"/>
                <c:pt idx="0">
                  <c:v>Percent Food Utilization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Sheet17!$B$4:$B$29</c:f>
              <c:numCache>
                <c:formatCode>0%</c:formatCode>
                <c:ptCount val="26"/>
                <c:pt idx="0">
                  <c:v>0.6779883208199261</c:v>
                </c:pt>
                <c:pt idx="1">
                  <c:v>0.63987841945288759</c:v>
                </c:pt>
                <c:pt idx="2">
                  <c:v>0.69200346063527374</c:v>
                </c:pt>
                <c:pt idx="3">
                  <c:v>0.71995027967681791</c:v>
                </c:pt>
                <c:pt idx="4">
                  <c:v>0.71197216890595005</c:v>
                </c:pt>
                <c:pt idx="5">
                  <c:v>0.73082255083179293</c:v>
                </c:pt>
                <c:pt idx="6">
                  <c:v>0.71431526685974345</c:v>
                </c:pt>
                <c:pt idx="7">
                  <c:v>0.70247850278199286</c:v>
                </c:pt>
                <c:pt idx="8">
                  <c:v>0.68989225243714725</c:v>
                </c:pt>
                <c:pt idx="9">
                  <c:v>0.68856852416597358</c:v>
                </c:pt>
                <c:pt idx="10">
                  <c:v>0.71054290087332317</c:v>
                </c:pt>
                <c:pt idx="11">
                  <c:v>0.70644766730735631</c:v>
                </c:pt>
                <c:pt idx="12">
                  <c:v>0.70714638564136345</c:v>
                </c:pt>
                <c:pt idx="13">
                  <c:v>0.7133930773657815</c:v>
                </c:pt>
                <c:pt idx="14">
                  <c:v>0.74711927748364992</c:v>
                </c:pt>
                <c:pt idx="15">
                  <c:v>0.75437681591298522</c:v>
                </c:pt>
                <c:pt idx="16">
                  <c:v>0.74627728784154979</c:v>
                </c:pt>
                <c:pt idx="17">
                  <c:v>0.76178474114441419</c:v>
                </c:pt>
                <c:pt idx="18">
                  <c:v>0.74270880071790268</c:v>
                </c:pt>
                <c:pt idx="19">
                  <c:v>0.7360085180009317</c:v>
                </c:pt>
                <c:pt idx="20">
                  <c:v>0.69188095548883954</c:v>
                </c:pt>
                <c:pt idx="21">
                  <c:v>0.73414439569206225</c:v>
                </c:pt>
                <c:pt idx="22">
                  <c:v>0.74180407371483992</c:v>
                </c:pt>
                <c:pt idx="23">
                  <c:v>0.75789333155330085</c:v>
                </c:pt>
                <c:pt idx="24">
                  <c:v>0.73127160968113714</c:v>
                </c:pt>
                <c:pt idx="25">
                  <c:v>0.70805746408494696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8D-4793-8076-2DB57AE4A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9286872"/>
        <c:axId val="619288840"/>
      </c:lineChart>
      <c:valAx>
        <c:axId val="579112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79107448"/>
        <c:crosses val="autoZero"/>
        <c:crossBetween val="between"/>
      </c:valAx>
      <c:catAx>
        <c:axId val="57910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79112696"/>
        <c:crosses val="autoZero"/>
        <c:auto val="1"/>
        <c:lblAlgn val="ctr"/>
        <c:lblOffset val="100"/>
        <c:noMultiLvlLbl val="0"/>
      </c:catAx>
      <c:valAx>
        <c:axId val="619288840"/>
        <c:scaling>
          <c:orientation val="minMax"/>
          <c:min val="0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619286872"/>
        <c:crosses val="max"/>
        <c:crossBetween val="between"/>
      </c:valAx>
      <c:catAx>
        <c:axId val="619286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9288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[Graphs.xlsx]Sheet17!PivotTable29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/>
              <a:t>Historical Rice Utilization in the Philippines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Sheet17!$C$3</c:f>
              <c:strCache>
                <c:ptCount val="1"/>
                <c:pt idx="0">
                  <c:v>Food Utilization (Metric Tons)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Sheet17!$C$4:$C$29</c:f>
              <c:numCache>
                <c:formatCode>General</c:formatCode>
                <c:ptCount val="26"/>
                <c:pt idx="0">
                  <c:v>5689</c:v>
                </c:pt>
                <c:pt idx="1">
                  <c:v>5263</c:v>
                </c:pt>
                <c:pt idx="2">
                  <c:v>5599</c:v>
                </c:pt>
                <c:pt idx="3">
                  <c:v>5792</c:v>
                </c:pt>
                <c:pt idx="4">
                  <c:v>5935</c:v>
                </c:pt>
                <c:pt idx="5">
                  <c:v>6326</c:v>
                </c:pt>
                <c:pt idx="6">
                  <c:v>6906</c:v>
                </c:pt>
                <c:pt idx="7">
                  <c:v>6944</c:v>
                </c:pt>
                <c:pt idx="8">
                  <c:v>6723</c:v>
                </c:pt>
                <c:pt idx="9">
                  <c:v>7451</c:v>
                </c:pt>
                <c:pt idx="10">
                  <c:v>7892</c:v>
                </c:pt>
                <c:pt idx="11">
                  <c:v>8086</c:v>
                </c:pt>
                <c:pt idx="12">
                  <c:v>8589</c:v>
                </c:pt>
                <c:pt idx="13">
                  <c:v>8677</c:v>
                </c:pt>
                <c:pt idx="14">
                  <c:v>9596</c:v>
                </c:pt>
                <c:pt idx="15">
                  <c:v>10126</c:v>
                </c:pt>
                <c:pt idx="16">
                  <c:v>10324</c:v>
                </c:pt>
                <c:pt idx="17">
                  <c:v>11183</c:v>
                </c:pt>
                <c:pt idx="18">
                  <c:v>11587</c:v>
                </c:pt>
                <c:pt idx="19">
                  <c:v>11060</c:v>
                </c:pt>
                <c:pt idx="20">
                  <c:v>10601</c:v>
                </c:pt>
                <c:pt idx="21">
                  <c:v>11043</c:v>
                </c:pt>
                <c:pt idx="22">
                  <c:v>11472</c:v>
                </c:pt>
                <c:pt idx="23">
                  <c:v>11354</c:v>
                </c:pt>
                <c:pt idx="24">
                  <c:v>11421</c:v>
                </c:pt>
                <c:pt idx="25">
                  <c:v>11336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B9-4778-A097-4BE3AA15DF97}"/>
            </c:ext>
          </c:extLst>
        </c:ser>
        <c:ser>
          <c:idx val="2"/>
          <c:order val="2"/>
          <c:tx>
            <c:strRef>
              <c:f>Sheet17!$D$3</c:f>
              <c:strCache>
                <c:ptCount val="1"/>
                <c:pt idx="0">
                  <c:v>Non-Food Utilization (Metric Tons)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Sheet17!$D$4:$D$29</c:f>
              <c:numCache>
                <c:formatCode>General</c:formatCode>
                <c:ptCount val="26"/>
                <c:pt idx="0">
                  <c:v>2702</c:v>
                </c:pt>
                <c:pt idx="1">
                  <c:v>2962</c:v>
                </c:pt>
                <c:pt idx="2">
                  <c:v>2492</c:v>
                </c:pt>
                <c:pt idx="3">
                  <c:v>2253</c:v>
                </c:pt>
                <c:pt idx="4">
                  <c:v>2401</c:v>
                </c:pt>
                <c:pt idx="5">
                  <c:v>2330</c:v>
                </c:pt>
                <c:pt idx="6">
                  <c:v>2762</c:v>
                </c:pt>
                <c:pt idx="7">
                  <c:v>2941</c:v>
                </c:pt>
                <c:pt idx="8">
                  <c:v>3022</c:v>
                </c:pt>
                <c:pt idx="9">
                  <c:v>3370</c:v>
                </c:pt>
                <c:pt idx="10">
                  <c:v>3215</c:v>
                </c:pt>
                <c:pt idx="11">
                  <c:v>3360</c:v>
                </c:pt>
                <c:pt idx="12">
                  <c:v>3557</c:v>
                </c:pt>
                <c:pt idx="13">
                  <c:v>3486</c:v>
                </c:pt>
                <c:pt idx="14">
                  <c:v>3248</c:v>
                </c:pt>
                <c:pt idx="15">
                  <c:v>3297</c:v>
                </c:pt>
                <c:pt idx="16">
                  <c:v>3510</c:v>
                </c:pt>
                <c:pt idx="17">
                  <c:v>3497</c:v>
                </c:pt>
                <c:pt idx="18">
                  <c:v>4014</c:v>
                </c:pt>
                <c:pt idx="19">
                  <c:v>3967</c:v>
                </c:pt>
                <c:pt idx="20">
                  <c:v>4721</c:v>
                </c:pt>
                <c:pt idx="21">
                  <c:v>3999</c:v>
                </c:pt>
                <c:pt idx="22">
                  <c:v>3993</c:v>
                </c:pt>
                <c:pt idx="23">
                  <c:v>3627</c:v>
                </c:pt>
                <c:pt idx="24">
                  <c:v>4197</c:v>
                </c:pt>
                <c:pt idx="25">
                  <c:v>4674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B9-4778-A097-4BE3AA15D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79107448"/>
        <c:axId val="579112696"/>
      </c:barChart>
      <c:lineChart>
        <c:grouping val="standard"/>
        <c:varyColors val="0"/>
        <c:ser>
          <c:idx val="3"/>
          <c:order val="3"/>
          <c:tx>
            <c:strRef>
              <c:f>Sheet17!$E$3</c:f>
              <c:strCache>
                <c:ptCount val="1"/>
                <c:pt idx="0">
                  <c:v>Gross Supply (Metric Tons)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Sheet17!$E$4:$E$29</c:f>
              <c:numCache>
                <c:formatCode>General</c:formatCode>
                <c:ptCount val="26"/>
                <c:pt idx="0">
                  <c:v>8391</c:v>
                </c:pt>
                <c:pt idx="1">
                  <c:v>8225</c:v>
                </c:pt>
                <c:pt idx="2">
                  <c:v>8091</c:v>
                </c:pt>
                <c:pt idx="3">
                  <c:v>8045</c:v>
                </c:pt>
                <c:pt idx="4">
                  <c:v>8336</c:v>
                </c:pt>
                <c:pt idx="5">
                  <c:v>8656</c:v>
                </c:pt>
                <c:pt idx="6">
                  <c:v>9668</c:v>
                </c:pt>
                <c:pt idx="7">
                  <c:v>9885</c:v>
                </c:pt>
                <c:pt idx="8">
                  <c:v>9745</c:v>
                </c:pt>
                <c:pt idx="9">
                  <c:v>10821</c:v>
                </c:pt>
                <c:pt idx="10">
                  <c:v>11107</c:v>
                </c:pt>
                <c:pt idx="11">
                  <c:v>11446</c:v>
                </c:pt>
                <c:pt idx="12">
                  <c:v>12146</c:v>
                </c:pt>
                <c:pt idx="13">
                  <c:v>12163</c:v>
                </c:pt>
                <c:pt idx="14">
                  <c:v>12844</c:v>
                </c:pt>
                <c:pt idx="15">
                  <c:v>13423</c:v>
                </c:pt>
                <c:pt idx="16">
                  <c:v>13834</c:v>
                </c:pt>
                <c:pt idx="17">
                  <c:v>14680</c:v>
                </c:pt>
                <c:pt idx="18">
                  <c:v>15601</c:v>
                </c:pt>
                <c:pt idx="19">
                  <c:v>15027</c:v>
                </c:pt>
                <c:pt idx="20">
                  <c:v>15322</c:v>
                </c:pt>
                <c:pt idx="21">
                  <c:v>15042</c:v>
                </c:pt>
                <c:pt idx="22">
                  <c:v>15465</c:v>
                </c:pt>
                <c:pt idx="23">
                  <c:v>14981</c:v>
                </c:pt>
                <c:pt idx="24">
                  <c:v>15618</c:v>
                </c:pt>
                <c:pt idx="25">
                  <c:v>16010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B9-4778-A097-4BE3AA15D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9107448"/>
        <c:axId val="579112696"/>
      </c:lineChart>
      <c:lineChart>
        <c:grouping val="standard"/>
        <c:varyColors val="0"/>
        <c:ser>
          <c:idx val="0"/>
          <c:order val="0"/>
          <c:tx>
            <c:strRef>
              <c:f>Sheet17!$B$3</c:f>
              <c:strCache>
                <c:ptCount val="1"/>
                <c:pt idx="0">
                  <c:v>Percent Food Utilization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Sheet17!$B$4:$B$29</c:f>
              <c:numCache>
                <c:formatCode>0%</c:formatCode>
                <c:ptCount val="26"/>
                <c:pt idx="0">
                  <c:v>0.6779883208199261</c:v>
                </c:pt>
                <c:pt idx="1">
                  <c:v>0.63987841945288759</c:v>
                </c:pt>
                <c:pt idx="2">
                  <c:v>0.69200346063527374</c:v>
                </c:pt>
                <c:pt idx="3">
                  <c:v>0.71995027967681791</c:v>
                </c:pt>
                <c:pt idx="4">
                  <c:v>0.71197216890595005</c:v>
                </c:pt>
                <c:pt idx="5">
                  <c:v>0.73082255083179293</c:v>
                </c:pt>
                <c:pt idx="6">
                  <c:v>0.71431526685974345</c:v>
                </c:pt>
                <c:pt idx="7">
                  <c:v>0.70247850278199286</c:v>
                </c:pt>
                <c:pt idx="8">
                  <c:v>0.68989225243714725</c:v>
                </c:pt>
                <c:pt idx="9">
                  <c:v>0.68856852416597358</c:v>
                </c:pt>
                <c:pt idx="10">
                  <c:v>0.71054290087332317</c:v>
                </c:pt>
                <c:pt idx="11">
                  <c:v>0.70644766730735631</c:v>
                </c:pt>
                <c:pt idx="12">
                  <c:v>0.70714638564136345</c:v>
                </c:pt>
                <c:pt idx="13">
                  <c:v>0.7133930773657815</c:v>
                </c:pt>
                <c:pt idx="14">
                  <c:v>0.74711927748364992</c:v>
                </c:pt>
                <c:pt idx="15">
                  <c:v>0.75437681591298522</c:v>
                </c:pt>
                <c:pt idx="16">
                  <c:v>0.74627728784154979</c:v>
                </c:pt>
                <c:pt idx="17">
                  <c:v>0.76178474114441419</c:v>
                </c:pt>
                <c:pt idx="18">
                  <c:v>0.74270880071790268</c:v>
                </c:pt>
                <c:pt idx="19">
                  <c:v>0.7360085180009317</c:v>
                </c:pt>
                <c:pt idx="20">
                  <c:v>0.69188095548883954</c:v>
                </c:pt>
                <c:pt idx="21">
                  <c:v>0.73414439569206225</c:v>
                </c:pt>
                <c:pt idx="22">
                  <c:v>0.74180407371483992</c:v>
                </c:pt>
                <c:pt idx="23">
                  <c:v>0.75789333155330085</c:v>
                </c:pt>
                <c:pt idx="24">
                  <c:v>0.73127160968113714</c:v>
                </c:pt>
                <c:pt idx="25">
                  <c:v>0.70805746408494696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B9-4778-A097-4BE3AA15D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9286872"/>
        <c:axId val="619288840"/>
      </c:lineChart>
      <c:valAx>
        <c:axId val="579112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79107448"/>
        <c:crosses val="autoZero"/>
        <c:crossBetween val="between"/>
      </c:valAx>
      <c:catAx>
        <c:axId val="57910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79112696"/>
        <c:crosses val="autoZero"/>
        <c:auto val="1"/>
        <c:lblAlgn val="ctr"/>
        <c:lblOffset val="100"/>
        <c:noMultiLvlLbl val="0"/>
      </c:catAx>
      <c:valAx>
        <c:axId val="619288840"/>
        <c:scaling>
          <c:orientation val="minMax"/>
          <c:min val="0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619286872"/>
        <c:crosses val="max"/>
        <c:crossBetween val="between"/>
      </c:valAx>
      <c:catAx>
        <c:axId val="619286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9288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/>
              <a:t>Company A</a:t>
            </a:r>
            <a:r>
              <a:rPr lang="en-US" baseline="0"/>
              <a:t> Product Defects Per Unit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Units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Line 1</c:v>
                </c:pt>
                <c:pt idx="1">
                  <c:v>Line 2</c:v>
                </c:pt>
                <c:pt idx="2">
                  <c:v>Line 3</c:v>
                </c:pt>
                <c:pt idx="3">
                  <c:v>Line 4</c:v>
                </c:pt>
                <c:pt idx="4">
                  <c:v>Line 5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5554</c:v>
                </c:pt>
                <c:pt idx="1">
                  <c:v>1112</c:v>
                </c:pt>
                <c:pt idx="2">
                  <c:v>3354</c:v>
                </c:pt>
                <c:pt idx="3">
                  <c:v>1222</c:v>
                </c:pt>
                <c:pt idx="4">
                  <c:v>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4ACB-84B1-31F579183F96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RMA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Line 1</c:v>
                </c:pt>
                <c:pt idx="1">
                  <c:v>Line 2</c:v>
                </c:pt>
                <c:pt idx="2">
                  <c:v>Line 3</c:v>
                </c:pt>
                <c:pt idx="3">
                  <c:v>Line 4</c:v>
                </c:pt>
                <c:pt idx="4">
                  <c:v>Line 5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1948</c:v>
                </c:pt>
                <c:pt idx="1">
                  <c:v>312</c:v>
                </c:pt>
                <c:pt idx="2">
                  <c:v>700</c:v>
                </c:pt>
                <c:pt idx="3">
                  <c:v>45</c:v>
                </c:pt>
                <c:pt idx="4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2A-4ACB-84B1-31F579183F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18814464"/>
        <c:axId val="518815776"/>
      </c:barChart>
      <c:lineChart>
        <c:grouping val="standard"/>
        <c:varyColors val="0"/>
        <c:ser>
          <c:idx val="2"/>
          <c:order val="2"/>
          <c:tx>
            <c:strRef>
              <c:f>Sheet1!$E$2</c:f>
              <c:strCache>
                <c:ptCount val="1"/>
                <c:pt idx="0">
                  <c:v>DPU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Line 1</c:v>
                </c:pt>
                <c:pt idx="1">
                  <c:v>Line 2</c:v>
                </c:pt>
                <c:pt idx="2">
                  <c:v>Line 3</c:v>
                </c:pt>
                <c:pt idx="3">
                  <c:v>Line 4</c:v>
                </c:pt>
                <c:pt idx="4">
                  <c:v>Line 5</c:v>
                </c:pt>
              </c:strCache>
            </c:strRef>
          </c:cat>
          <c:val>
            <c:numRef>
              <c:f>Sheet1!$E$3:$E$7</c:f>
              <c:numCache>
                <c:formatCode>0.00%</c:formatCode>
                <c:ptCount val="5"/>
                <c:pt idx="0">
                  <c:v>0.35073820669787542</c:v>
                </c:pt>
                <c:pt idx="1">
                  <c:v>0.2805755395683453</c:v>
                </c:pt>
                <c:pt idx="2">
                  <c:v>0.20870602265951102</c:v>
                </c:pt>
                <c:pt idx="3">
                  <c:v>3.6824877250409165E-2</c:v>
                </c:pt>
                <c:pt idx="4">
                  <c:v>0.13330371028660298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2A-4ACB-84B1-31F579183F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9341576"/>
        <c:axId val="459339936"/>
      </c:lineChart>
      <c:catAx>
        <c:axId val="51881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18815776"/>
        <c:crosses val="autoZero"/>
        <c:auto val="1"/>
        <c:lblAlgn val="ctr"/>
        <c:lblOffset val="100"/>
        <c:noMultiLvlLbl val="0"/>
      </c:catAx>
      <c:valAx>
        <c:axId val="518815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18814464"/>
        <c:crosses val="autoZero"/>
        <c:crossBetween val="between"/>
      </c:valAx>
      <c:valAx>
        <c:axId val="45933993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459341576"/>
        <c:crosses val="max"/>
        <c:crossBetween val="between"/>
      </c:valAx>
      <c:catAx>
        <c:axId val="459341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93399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/>
              <a:t>Scatter Plot of First 1000 Prime Number Gaps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'Sheet1 (2)'!$C$1</c:f>
              <c:strCache>
                <c:ptCount val="1"/>
                <c:pt idx="0">
                  <c:v>Difference from previous prime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'Sheet1 (2)'!$B$2:$B$1001</c:f>
              <c:numCache>
                <c:formatCode>General</c:formatCode>
                <c:ptCount val="1000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11</c:v>
                </c:pt>
                <c:pt idx="5">
                  <c:v>13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  <c:pt idx="9">
                  <c:v>29</c:v>
                </c:pt>
                <c:pt idx="10">
                  <c:v>31</c:v>
                </c:pt>
                <c:pt idx="11">
                  <c:v>37</c:v>
                </c:pt>
                <c:pt idx="12">
                  <c:v>41</c:v>
                </c:pt>
                <c:pt idx="13">
                  <c:v>43</c:v>
                </c:pt>
                <c:pt idx="14">
                  <c:v>47</c:v>
                </c:pt>
                <c:pt idx="15">
                  <c:v>53</c:v>
                </c:pt>
                <c:pt idx="16">
                  <c:v>59</c:v>
                </c:pt>
                <c:pt idx="17">
                  <c:v>61</c:v>
                </c:pt>
                <c:pt idx="18">
                  <c:v>67</c:v>
                </c:pt>
                <c:pt idx="19">
                  <c:v>71</c:v>
                </c:pt>
                <c:pt idx="20">
                  <c:v>73</c:v>
                </c:pt>
                <c:pt idx="21">
                  <c:v>79</c:v>
                </c:pt>
                <c:pt idx="22">
                  <c:v>83</c:v>
                </c:pt>
                <c:pt idx="23">
                  <c:v>89</c:v>
                </c:pt>
                <c:pt idx="24">
                  <c:v>97</c:v>
                </c:pt>
                <c:pt idx="25">
                  <c:v>101</c:v>
                </c:pt>
                <c:pt idx="26">
                  <c:v>103</c:v>
                </c:pt>
                <c:pt idx="27">
                  <c:v>107</c:v>
                </c:pt>
                <c:pt idx="28">
                  <c:v>109</c:v>
                </c:pt>
                <c:pt idx="29">
                  <c:v>113</c:v>
                </c:pt>
                <c:pt idx="30">
                  <c:v>127</c:v>
                </c:pt>
                <c:pt idx="31">
                  <c:v>131</c:v>
                </c:pt>
                <c:pt idx="32">
                  <c:v>137</c:v>
                </c:pt>
                <c:pt idx="33">
                  <c:v>139</c:v>
                </c:pt>
                <c:pt idx="34">
                  <c:v>149</c:v>
                </c:pt>
                <c:pt idx="35">
                  <c:v>151</c:v>
                </c:pt>
                <c:pt idx="36">
                  <c:v>157</c:v>
                </c:pt>
                <c:pt idx="37">
                  <c:v>163</c:v>
                </c:pt>
                <c:pt idx="38">
                  <c:v>167</c:v>
                </c:pt>
                <c:pt idx="39">
                  <c:v>173</c:v>
                </c:pt>
                <c:pt idx="40">
                  <c:v>179</c:v>
                </c:pt>
                <c:pt idx="41">
                  <c:v>181</c:v>
                </c:pt>
                <c:pt idx="42">
                  <c:v>191</c:v>
                </c:pt>
                <c:pt idx="43">
                  <c:v>193</c:v>
                </c:pt>
                <c:pt idx="44">
                  <c:v>197</c:v>
                </c:pt>
                <c:pt idx="45">
                  <c:v>199</c:v>
                </c:pt>
                <c:pt idx="46">
                  <c:v>211</c:v>
                </c:pt>
                <c:pt idx="47">
                  <c:v>223</c:v>
                </c:pt>
                <c:pt idx="48">
                  <c:v>227</c:v>
                </c:pt>
                <c:pt idx="49">
                  <c:v>229</c:v>
                </c:pt>
                <c:pt idx="50">
                  <c:v>233</c:v>
                </c:pt>
                <c:pt idx="51">
                  <c:v>239</c:v>
                </c:pt>
                <c:pt idx="52">
                  <c:v>241</c:v>
                </c:pt>
                <c:pt idx="53">
                  <c:v>251</c:v>
                </c:pt>
                <c:pt idx="54">
                  <c:v>257</c:v>
                </c:pt>
                <c:pt idx="55">
                  <c:v>263</c:v>
                </c:pt>
                <c:pt idx="56">
                  <c:v>269</c:v>
                </c:pt>
                <c:pt idx="57">
                  <c:v>271</c:v>
                </c:pt>
                <c:pt idx="58">
                  <c:v>277</c:v>
                </c:pt>
                <c:pt idx="59">
                  <c:v>281</c:v>
                </c:pt>
                <c:pt idx="60">
                  <c:v>283</c:v>
                </c:pt>
                <c:pt idx="61">
                  <c:v>293</c:v>
                </c:pt>
                <c:pt idx="62">
                  <c:v>307</c:v>
                </c:pt>
                <c:pt idx="63">
                  <c:v>311</c:v>
                </c:pt>
                <c:pt idx="64">
                  <c:v>313</c:v>
                </c:pt>
                <c:pt idx="65">
                  <c:v>317</c:v>
                </c:pt>
                <c:pt idx="66">
                  <c:v>331</c:v>
                </c:pt>
                <c:pt idx="67">
                  <c:v>337</c:v>
                </c:pt>
                <c:pt idx="68">
                  <c:v>347</c:v>
                </c:pt>
                <c:pt idx="69">
                  <c:v>349</c:v>
                </c:pt>
                <c:pt idx="70">
                  <c:v>353</c:v>
                </c:pt>
                <c:pt idx="71">
                  <c:v>359</c:v>
                </c:pt>
                <c:pt idx="72">
                  <c:v>367</c:v>
                </c:pt>
                <c:pt idx="73">
                  <c:v>373</c:v>
                </c:pt>
                <c:pt idx="74">
                  <c:v>379</c:v>
                </c:pt>
                <c:pt idx="75">
                  <c:v>383</c:v>
                </c:pt>
                <c:pt idx="76">
                  <c:v>389</c:v>
                </c:pt>
                <c:pt idx="77">
                  <c:v>397</c:v>
                </c:pt>
                <c:pt idx="78">
                  <c:v>401</c:v>
                </c:pt>
                <c:pt idx="79">
                  <c:v>409</c:v>
                </c:pt>
                <c:pt idx="80">
                  <c:v>419</c:v>
                </c:pt>
                <c:pt idx="81">
                  <c:v>421</c:v>
                </c:pt>
                <c:pt idx="82">
                  <c:v>431</c:v>
                </c:pt>
                <c:pt idx="83">
                  <c:v>433</c:v>
                </c:pt>
                <c:pt idx="84">
                  <c:v>439</c:v>
                </c:pt>
                <c:pt idx="85">
                  <c:v>443</c:v>
                </c:pt>
                <c:pt idx="86">
                  <c:v>449</c:v>
                </c:pt>
                <c:pt idx="87">
                  <c:v>457</c:v>
                </c:pt>
                <c:pt idx="88">
                  <c:v>461</c:v>
                </c:pt>
                <c:pt idx="89">
                  <c:v>463</c:v>
                </c:pt>
                <c:pt idx="90">
                  <c:v>467</c:v>
                </c:pt>
                <c:pt idx="91">
                  <c:v>479</c:v>
                </c:pt>
                <c:pt idx="92">
                  <c:v>487</c:v>
                </c:pt>
                <c:pt idx="93">
                  <c:v>491</c:v>
                </c:pt>
                <c:pt idx="94">
                  <c:v>499</c:v>
                </c:pt>
                <c:pt idx="95">
                  <c:v>503</c:v>
                </c:pt>
                <c:pt idx="96">
                  <c:v>509</c:v>
                </c:pt>
                <c:pt idx="97">
                  <c:v>521</c:v>
                </c:pt>
                <c:pt idx="98">
                  <c:v>523</c:v>
                </c:pt>
                <c:pt idx="99">
                  <c:v>541</c:v>
                </c:pt>
                <c:pt idx="100">
                  <c:v>547</c:v>
                </c:pt>
                <c:pt idx="101">
                  <c:v>557</c:v>
                </c:pt>
                <c:pt idx="102">
                  <c:v>563</c:v>
                </c:pt>
                <c:pt idx="103">
                  <c:v>569</c:v>
                </c:pt>
                <c:pt idx="104">
                  <c:v>571</c:v>
                </c:pt>
                <c:pt idx="105">
                  <c:v>577</c:v>
                </c:pt>
                <c:pt idx="106">
                  <c:v>587</c:v>
                </c:pt>
                <c:pt idx="107">
                  <c:v>593</c:v>
                </c:pt>
                <c:pt idx="108">
                  <c:v>599</c:v>
                </c:pt>
                <c:pt idx="109">
                  <c:v>601</c:v>
                </c:pt>
                <c:pt idx="110">
                  <c:v>607</c:v>
                </c:pt>
                <c:pt idx="111">
                  <c:v>613</c:v>
                </c:pt>
                <c:pt idx="112">
                  <c:v>617</c:v>
                </c:pt>
                <c:pt idx="113">
                  <c:v>619</c:v>
                </c:pt>
                <c:pt idx="114">
                  <c:v>631</c:v>
                </c:pt>
                <c:pt idx="115">
                  <c:v>641</c:v>
                </c:pt>
                <c:pt idx="116">
                  <c:v>643</c:v>
                </c:pt>
                <c:pt idx="117">
                  <c:v>647</c:v>
                </c:pt>
                <c:pt idx="118">
                  <c:v>653</c:v>
                </c:pt>
                <c:pt idx="119">
                  <c:v>659</c:v>
                </c:pt>
                <c:pt idx="120">
                  <c:v>661</c:v>
                </c:pt>
                <c:pt idx="121">
                  <c:v>673</c:v>
                </c:pt>
                <c:pt idx="122">
                  <c:v>677</c:v>
                </c:pt>
                <c:pt idx="123">
                  <c:v>683</c:v>
                </c:pt>
                <c:pt idx="124">
                  <c:v>691</c:v>
                </c:pt>
                <c:pt idx="125">
                  <c:v>701</c:v>
                </c:pt>
                <c:pt idx="126">
                  <c:v>709</c:v>
                </c:pt>
                <c:pt idx="127">
                  <c:v>719</c:v>
                </c:pt>
                <c:pt idx="128">
                  <c:v>727</c:v>
                </c:pt>
                <c:pt idx="129">
                  <c:v>733</c:v>
                </c:pt>
                <c:pt idx="130">
                  <c:v>739</c:v>
                </c:pt>
                <c:pt idx="131">
                  <c:v>743</c:v>
                </c:pt>
                <c:pt idx="132">
                  <c:v>751</c:v>
                </c:pt>
                <c:pt idx="133">
                  <c:v>757</c:v>
                </c:pt>
                <c:pt idx="134">
                  <c:v>761</c:v>
                </c:pt>
                <c:pt idx="135">
                  <c:v>769</c:v>
                </c:pt>
                <c:pt idx="136">
                  <c:v>773</c:v>
                </c:pt>
                <c:pt idx="137">
                  <c:v>787</c:v>
                </c:pt>
                <c:pt idx="138">
                  <c:v>797</c:v>
                </c:pt>
                <c:pt idx="139">
                  <c:v>809</c:v>
                </c:pt>
                <c:pt idx="140">
                  <c:v>811</c:v>
                </c:pt>
                <c:pt idx="141">
                  <c:v>821</c:v>
                </c:pt>
                <c:pt idx="142">
                  <c:v>823</c:v>
                </c:pt>
                <c:pt idx="143">
                  <c:v>827</c:v>
                </c:pt>
                <c:pt idx="144">
                  <c:v>829</c:v>
                </c:pt>
                <c:pt idx="145">
                  <c:v>839</c:v>
                </c:pt>
                <c:pt idx="146">
                  <c:v>853</c:v>
                </c:pt>
                <c:pt idx="147">
                  <c:v>857</c:v>
                </c:pt>
                <c:pt idx="148">
                  <c:v>859</c:v>
                </c:pt>
                <c:pt idx="149">
                  <c:v>863</c:v>
                </c:pt>
                <c:pt idx="150">
                  <c:v>877</c:v>
                </c:pt>
                <c:pt idx="151">
                  <c:v>881</c:v>
                </c:pt>
                <c:pt idx="152">
                  <c:v>883</c:v>
                </c:pt>
                <c:pt idx="153">
                  <c:v>887</c:v>
                </c:pt>
                <c:pt idx="154">
                  <c:v>907</c:v>
                </c:pt>
                <c:pt idx="155">
                  <c:v>911</c:v>
                </c:pt>
                <c:pt idx="156">
                  <c:v>919</c:v>
                </c:pt>
                <c:pt idx="157">
                  <c:v>929</c:v>
                </c:pt>
                <c:pt idx="158">
                  <c:v>937</c:v>
                </c:pt>
                <c:pt idx="159">
                  <c:v>941</c:v>
                </c:pt>
                <c:pt idx="160">
                  <c:v>947</c:v>
                </c:pt>
                <c:pt idx="161">
                  <c:v>953</c:v>
                </c:pt>
                <c:pt idx="162">
                  <c:v>967</c:v>
                </c:pt>
                <c:pt idx="163">
                  <c:v>971</c:v>
                </c:pt>
                <c:pt idx="164">
                  <c:v>977</c:v>
                </c:pt>
                <c:pt idx="165">
                  <c:v>983</c:v>
                </c:pt>
                <c:pt idx="166">
                  <c:v>991</c:v>
                </c:pt>
                <c:pt idx="167">
                  <c:v>997</c:v>
                </c:pt>
                <c:pt idx="168">
                  <c:v>1009</c:v>
                </c:pt>
                <c:pt idx="169">
                  <c:v>1013</c:v>
                </c:pt>
                <c:pt idx="170">
                  <c:v>1019</c:v>
                </c:pt>
                <c:pt idx="171">
                  <c:v>1021</c:v>
                </c:pt>
                <c:pt idx="172">
                  <c:v>1031</c:v>
                </c:pt>
                <c:pt idx="173">
                  <c:v>1033</c:v>
                </c:pt>
                <c:pt idx="174">
                  <c:v>1039</c:v>
                </c:pt>
                <c:pt idx="175">
                  <c:v>1049</c:v>
                </c:pt>
                <c:pt idx="176">
                  <c:v>1051</c:v>
                </c:pt>
                <c:pt idx="177">
                  <c:v>1061</c:v>
                </c:pt>
                <c:pt idx="178">
                  <c:v>1063</c:v>
                </c:pt>
                <c:pt idx="179">
                  <c:v>1069</c:v>
                </c:pt>
                <c:pt idx="180">
                  <c:v>1087</c:v>
                </c:pt>
                <c:pt idx="181">
                  <c:v>1091</c:v>
                </c:pt>
                <c:pt idx="182">
                  <c:v>1093</c:v>
                </c:pt>
                <c:pt idx="183">
                  <c:v>1097</c:v>
                </c:pt>
                <c:pt idx="184">
                  <c:v>1103</c:v>
                </c:pt>
                <c:pt idx="185">
                  <c:v>1109</c:v>
                </c:pt>
                <c:pt idx="186">
                  <c:v>1117</c:v>
                </c:pt>
                <c:pt idx="187">
                  <c:v>1123</c:v>
                </c:pt>
                <c:pt idx="188">
                  <c:v>1129</c:v>
                </c:pt>
                <c:pt idx="189">
                  <c:v>1151</c:v>
                </c:pt>
                <c:pt idx="190">
                  <c:v>1153</c:v>
                </c:pt>
                <c:pt idx="191">
                  <c:v>1163</c:v>
                </c:pt>
                <c:pt idx="192">
                  <c:v>1171</c:v>
                </c:pt>
                <c:pt idx="193">
                  <c:v>1181</c:v>
                </c:pt>
                <c:pt idx="194">
                  <c:v>1187</c:v>
                </c:pt>
                <c:pt idx="195">
                  <c:v>1193</c:v>
                </c:pt>
                <c:pt idx="196">
                  <c:v>1201</c:v>
                </c:pt>
                <c:pt idx="197">
                  <c:v>1213</c:v>
                </c:pt>
                <c:pt idx="198">
                  <c:v>1217</c:v>
                </c:pt>
                <c:pt idx="199">
                  <c:v>1223</c:v>
                </c:pt>
                <c:pt idx="200">
                  <c:v>1229</c:v>
                </c:pt>
                <c:pt idx="201">
                  <c:v>1231</c:v>
                </c:pt>
                <c:pt idx="202">
                  <c:v>1237</c:v>
                </c:pt>
                <c:pt idx="203">
                  <c:v>1249</c:v>
                </c:pt>
                <c:pt idx="204">
                  <c:v>1259</c:v>
                </c:pt>
                <c:pt idx="205">
                  <c:v>1277</c:v>
                </c:pt>
                <c:pt idx="206">
                  <c:v>1279</c:v>
                </c:pt>
                <c:pt idx="207">
                  <c:v>1283</c:v>
                </c:pt>
                <c:pt idx="208">
                  <c:v>1289</c:v>
                </c:pt>
                <c:pt idx="209">
                  <c:v>1291</c:v>
                </c:pt>
                <c:pt idx="210">
                  <c:v>1297</c:v>
                </c:pt>
                <c:pt idx="211">
                  <c:v>1301</c:v>
                </c:pt>
                <c:pt idx="212">
                  <c:v>1303</c:v>
                </c:pt>
                <c:pt idx="213">
                  <c:v>1307</c:v>
                </c:pt>
                <c:pt idx="214">
                  <c:v>1319</c:v>
                </c:pt>
                <c:pt idx="215">
                  <c:v>1321</c:v>
                </c:pt>
                <c:pt idx="216">
                  <c:v>1327</c:v>
                </c:pt>
                <c:pt idx="217">
                  <c:v>1361</c:v>
                </c:pt>
                <c:pt idx="218">
                  <c:v>1367</c:v>
                </c:pt>
                <c:pt idx="219">
                  <c:v>1373</c:v>
                </c:pt>
                <c:pt idx="220">
                  <c:v>1381</c:v>
                </c:pt>
                <c:pt idx="221">
                  <c:v>1399</c:v>
                </c:pt>
                <c:pt idx="222">
                  <c:v>1409</c:v>
                </c:pt>
                <c:pt idx="223">
                  <c:v>1423</c:v>
                </c:pt>
                <c:pt idx="224">
                  <c:v>1427</c:v>
                </c:pt>
                <c:pt idx="225">
                  <c:v>1429</c:v>
                </c:pt>
                <c:pt idx="226">
                  <c:v>1433</c:v>
                </c:pt>
                <c:pt idx="227">
                  <c:v>1439</c:v>
                </c:pt>
                <c:pt idx="228">
                  <c:v>1447</c:v>
                </c:pt>
                <c:pt idx="229">
                  <c:v>1451</c:v>
                </c:pt>
                <c:pt idx="230">
                  <c:v>1453</c:v>
                </c:pt>
                <c:pt idx="231">
                  <c:v>1459</c:v>
                </c:pt>
                <c:pt idx="232">
                  <c:v>1471</c:v>
                </c:pt>
                <c:pt idx="233">
                  <c:v>1481</c:v>
                </c:pt>
                <c:pt idx="234">
                  <c:v>1483</c:v>
                </c:pt>
                <c:pt idx="235">
                  <c:v>1487</c:v>
                </c:pt>
                <c:pt idx="236">
                  <c:v>1489</c:v>
                </c:pt>
                <c:pt idx="237">
                  <c:v>1493</c:v>
                </c:pt>
                <c:pt idx="238">
                  <c:v>1499</c:v>
                </c:pt>
                <c:pt idx="239">
                  <c:v>1511</c:v>
                </c:pt>
                <c:pt idx="240">
                  <c:v>1523</c:v>
                </c:pt>
                <c:pt idx="241">
                  <c:v>1531</c:v>
                </c:pt>
                <c:pt idx="242">
                  <c:v>1543</c:v>
                </c:pt>
                <c:pt idx="243">
                  <c:v>1549</c:v>
                </c:pt>
                <c:pt idx="244">
                  <c:v>1553</c:v>
                </c:pt>
                <c:pt idx="245">
                  <c:v>1559</c:v>
                </c:pt>
                <c:pt idx="246">
                  <c:v>1567</c:v>
                </c:pt>
                <c:pt idx="247">
                  <c:v>1571</c:v>
                </c:pt>
                <c:pt idx="248">
                  <c:v>1579</c:v>
                </c:pt>
                <c:pt idx="249">
                  <c:v>1583</c:v>
                </c:pt>
                <c:pt idx="250">
                  <c:v>1597</c:v>
                </c:pt>
                <c:pt idx="251">
                  <c:v>1601</c:v>
                </c:pt>
                <c:pt idx="252">
                  <c:v>1607</c:v>
                </c:pt>
                <c:pt idx="253">
                  <c:v>1609</c:v>
                </c:pt>
                <c:pt idx="254">
                  <c:v>1613</c:v>
                </c:pt>
                <c:pt idx="255">
                  <c:v>1619</c:v>
                </c:pt>
                <c:pt idx="256">
                  <c:v>1621</c:v>
                </c:pt>
                <c:pt idx="257">
                  <c:v>1627</c:v>
                </c:pt>
                <c:pt idx="258">
                  <c:v>1637</c:v>
                </c:pt>
                <c:pt idx="259">
                  <c:v>1657</c:v>
                </c:pt>
                <c:pt idx="260">
                  <c:v>1663</c:v>
                </c:pt>
                <c:pt idx="261">
                  <c:v>1667</c:v>
                </c:pt>
                <c:pt idx="262">
                  <c:v>1669</c:v>
                </c:pt>
                <c:pt idx="263">
                  <c:v>1693</c:v>
                </c:pt>
                <c:pt idx="264">
                  <c:v>1697</c:v>
                </c:pt>
                <c:pt idx="265">
                  <c:v>1699</c:v>
                </c:pt>
                <c:pt idx="266">
                  <c:v>1709</c:v>
                </c:pt>
                <c:pt idx="267">
                  <c:v>1721</c:v>
                </c:pt>
                <c:pt idx="268">
                  <c:v>1723</c:v>
                </c:pt>
                <c:pt idx="269">
                  <c:v>1733</c:v>
                </c:pt>
                <c:pt idx="270">
                  <c:v>1741</c:v>
                </c:pt>
                <c:pt idx="271">
                  <c:v>1747</c:v>
                </c:pt>
                <c:pt idx="272">
                  <c:v>1753</c:v>
                </c:pt>
                <c:pt idx="273">
                  <c:v>1759</c:v>
                </c:pt>
                <c:pt idx="274">
                  <c:v>1777</c:v>
                </c:pt>
                <c:pt idx="275">
                  <c:v>1783</c:v>
                </c:pt>
                <c:pt idx="276">
                  <c:v>1787</c:v>
                </c:pt>
                <c:pt idx="277">
                  <c:v>1789</c:v>
                </c:pt>
                <c:pt idx="278">
                  <c:v>1801</c:v>
                </c:pt>
                <c:pt idx="279">
                  <c:v>1811</c:v>
                </c:pt>
                <c:pt idx="280">
                  <c:v>1823</c:v>
                </c:pt>
                <c:pt idx="281">
                  <c:v>1831</c:v>
                </c:pt>
                <c:pt idx="282">
                  <c:v>1847</c:v>
                </c:pt>
                <c:pt idx="283">
                  <c:v>1861</c:v>
                </c:pt>
                <c:pt idx="284">
                  <c:v>1867</c:v>
                </c:pt>
                <c:pt idx="285">
                  <c:v>1871</c:v>
                </c:pt>
                <c:pt idx="286">
                  <c:v>1873</c:v>
                </c:pt>
                <c:pt idx="287">
                  <c:v>1877</c:v>
                </c:pt>
                <c:pt idx="288">
                  <c:v>1879</c:v>
                </c:pt>
                <c:pt idx="289">
                  <c:v>1889</c:v>
                </c:pt>
                <c:pt idx="290">
                  <c:v>1901</c:v>
                </c:pt>
                <c:pt idx="291">
                  <c:v>1907</c:v>
                </c:pt>
                <c:pt idx="292">
                  <c:v>1913</c:v>
                </c:pt>
                <c:pt idx="293">
                  <c:v>1931</c:v>
                </c:pt>
                <c:pt idx="294">
                  <c:v>1933</c:v>
                </c:pt>
                <c:pt idx="295">
                  <c:v>1949</c:v>
                </c:pt>
                <c:pt idx="296">
                  <c:v>1951</c:v>
                </c:pt>
                <c:pt idx="297">
                  <c:v>1973</c:v>
                </c:pt>
                <c:pt idx="298">
                  <c:v>1979</c:v>
                </c:pt>
                <c:pt idx="299">
                  <c:v>1987</c:v>
                </c:pt>
                <c:pt idx="300">
                  <c:v>1993</c:v>
                </c:pt>
                <c:pt idx="301">
                  <c:v>1997</c:v>
                </c:pt>
                <c:pt idx="302">
                  <c:v>1999</c:v>
                </c:pt>
                <c:pt idx="303">
                  <c:v>2003</c:v>
                </c:pt>
                <c:pt idx="304">
                  <c:v>2011</c:v>
                </c:pt>
                <c:pt idx="305">
                  <c:v>2017</c:v>
                </c:pt>
                <c:pt idx="306">
                  <c:v>2027</c:v>
                </c:pt>
                <c:pt idx="307">
                  <c:v>2029</c:v>
                </c:pt>
                <c:pt idx="308">
                  <c:v>2039</c:v>
                </c:pt>
                <c:pt idx="309">
                  <c:v>2053</c:v>
                </c:pt>
                <c:pt idx="310">
                  <c:v>2063</c:v>
                </c:pt>
                <c:pt idx="311">
                  <c:v>2069</c:v>
                </c:pt>
                <c:pt idx="312">
                  <c:v>2081</c:v>
                </c:pt>
                <c:pt idx="313">
                  <c:v>2083</c:v>
                </c:pt>
                <c:pt idx="314">
                  <c:v>2087</c:v>
                </c:pt>
                <c:pt idx="315">
                  <c:v>2089</c:v>
                </c:pt>
                <c:pt idx="316">
                  <c:v>2099</c:v>
                </c:pt>
                <c:pt idx="317">
                  <c:v>2111</c:v>
                </c:pt>
                <c:pt idx="318">
                  <c:v>2113</c:v>
                </c:pt>
                <c:pt idx="319">
                  <c:v>2129</c:v>
                </c:pt>
                <c:pt idx="320">
                  <c:v>2131</c:v>
                </c:pt>
                <c:pt idx="321">
                  <c:v>2137</c:v>
                </c:pt>
                <c:pt idx="322">
                  <c:v>2141</c:v>
                </c:pt>
                <c:pt idx="323">
                  <c:v>2143</c:v>
                </c:pt>
                <c:pt idx="324">
                  <c:v>2153</c:v>
                </c:pt>
                <c:pt idx="325">
                  <c:v>2161</c:v>
                </c:pt>
                <c:pt idx="326">
                  <c:v>2179</c:v>
                </c:pt>
                <c:pt idx="327">
                  <c:v>2203</c:v>
                </c:pt>
                <c:pt idx="328">
                  <c:v>2207</c:v>
                </c:pt>
                <c:pt idx="329">
                  <c:v>2213</c:v>
                </c:pt>
                <c:pt idx="330">
                  <c:v>2221</c:v>
                </c:pt>
                <c:pt idx="331">
                  <c:v>2237</c:v>
                </c:pt>
                <c:pt idx="332">
                  <c:v>2239</c:v>
                </c:pt>
                <c:pt idx="333">
                  <c:v>2243</c:v>
                </c:pt>
                <c:pt idx="334">
                  <c:v>2251</c:v>
                </c:pt>
                <c:pt idx="335">
                  <c:v>2267</c:v>
                </c:pt>
                <c:pt idx="336">
                  <c:v>2269</c:v>
                </c:pt>
                <c:pt idx="337">
                  <c:v>2273</c:v>
                </c:pt>
                <c:pt idx="338">
                  <c:v>2281</c:v>
                </c:pt>
                <c:pt idx="339">
                  <c:v>2287</c:v>
                </c:pt>
                <c:pt idx="340">
                  <c:v>2293</c:v>
                </c:pt>
                <c:pt idx="341">
                  <c:v>2297</c:v>
                </c:pt>
                <c:pt idx="342">
                  <c:v>2309</c:v>
                </c:pt>
                <c:pt idx="343">
                  <c:v>2311</c:v>
                </c:pt>
                <c:pt idx="344">
                  <c:v>2333</c:v>
                </c:pt>
                <c:pt idx="345">
                  <c:v>2339</c:v>
                </c:pt>
                <c:pt idx="346">
                  <c:v>2341</c:v>
                </c:pt>
                <c:pt idx="347">
                  <c:v>2347</c:v>
                </c:pt>
                <c:pt idx="348">
                  <c:v>2351</c:v>
                </c:pt>
                <c:pt idx="349">
                  <c:v>2357</c:v>
                </c:pt>
                <c:pt idx="350">
                  <c:v>2371</c:v>
                </c:pt>
                <c:pt idx="351">
                  <c:v>2377</c:v>
                </c:pt>
                <c:pt idx="352">
                  <c:v>2381</c:v>
                </c:pt>
                <c:pt idx="353">
                  <c:v>2383</c:v>
                </c:pt>
                <c:pt idx="354">
                  <c:v>2389</c:v>
                </c:pt>
                <c:pt idx="355">
                  <c:v>2393</c:v>
                </c:pt>
                <c:pt idx="356">
                  <c:v>2399</c:v>
                </c:pt>
                <c:pt idx="357">
                  <c:v>2411</c:v>
                </c:pt>
                <c:pt idx="358">
                  <c:v>2417</c:v>
                </c:pt>
                <c:pt idx="359">
                  <c:v>2423</c:v>
                </c:pt>
                <c:pt idx="360">
                  <c:v>2437</c:v>
                </c:pt>
                <c:pt idx="361">
                  <c:v>2441</c:v>
                </c:pt>
                <c:pt idx="362">
                  <c:v>2447</c:v>
                </c:pt>
                <c:pt idx="363">
                  <c:v>2459</c:v>
                </c:pt>
                <c:pt idx="364">
                  <c:v>2467</c:v>
                </c:pt>
                <c:pt idx="365">
                  <c:v>2473</c:v>
                </c:pt>
                <c:pt idx="366">
                  <c:v>2477</c:v>
                </c:pt>
                <c:pt idx="367">
                  <c:v>2503</c:v>
                </c:pt>
                <c:pt idx="368">
                  <c:v>2521</c:v>
                </c:pt>
                <c:pt idx="369">
                  <c:v>2531</c:v>
                </c:pt>
                <c:pt idx="370">
                  <c:v>2539</c:v>
                </c:pt>
                <c:pt idx="371">
                  <c:v>2543</c:v>
                </c:pt>
                <c:pt idx="372">
                  <c:v>2549</c:v>
                </c:pt>
                <c:pt idx="373">
                  <c:v>2551</c:v>
                </c:pt>
                <c:pt idx="374">
                  <c:v>2557</c:v>
                </c:pt>
                <c:pt idx="375">
                  <c:v>2579</c:v>
                </c:pt>
                <c:pt idx="376">
                  <c:v>2591</c:v>
                </c:pt>
                <c:pt idx="377">
                  <c:v>2593</c:v>
                </c:pt>
                <c:pt idx="378">
                  <c:v>2609</c:v>
                </c:pt>
                <c:pt idx="379">
                  <c:v>2617</c:v>
                </c:pt>
                <c:pt idx="380">
                  <c:v>2621</c:v>
                </c:pt>
                <c:pt idx="381">
                  <c:v>2633</c:v>
                </c:pt>
                <c:pt idx="382">
                  <c:v>2647</c:v>
                </c:pt>
                <c:pt idx="383">
                  <c:v>2657</c:v>
                </c:pt>
                <c:pt idx="384">
                  <c:v>2659</c:v>
                </c:pt>
                <c:pt idx="385">
                  <c:v>2663</c:v>
                </c:pt>
                <c:pt idx="386">
                  <c:v>2671</c:v>
                </c:pt>
                <c:pt idx="387">
                  <c:v>2677</c:v>
                </c:pt>
                <c:pt idx="388">
                  <c:v>2683</c:v>
                </c:pt>
                <c:pt idx="389">
                  <c:v>2687</c:v>
                </c:pt>
                <c:pt idx="390">
                  <c:v>2689</c:v>
                </c:pt>
                <c:pt idx="391">
                  <c:v>2693</c:v>
                </c:pt>
                <c:pt idx="392">
                  <c:v>2699</c:v>
                </c:pt>
                <c:pt idx="393">
                  <c:v>2707</c:v>
                </c:pt>
                <c:pt idx="394">
                  <c:v>2711</c:v>
                </c:pt>
                <c:pt idx="395">
                  <c:v>2713</c:v>
                </c:pt>
                <c:pt idx="396">
                  <c:v>2719</c:v>
                </c:pt>
                <c:pt idx="397">
                  <c:v>2729</c:v>
                </c:pt>
                <c:pt idx="398">
                  <c:v>2731</c:v>
                </c:pt>
                <c:pt idx="399">
                  <c:v>2741</c:v>
                </c:pt>
                <c:pt idx="400">
                  <c:v>2749</c:v>
                </c:pt>
                <c:pt idx="401">
                  <c:v>2753</c:v>
                </c:pt>
                <c:pt idx="402">
                  <c:v>2767</c:v>
                </c:pt>
                <c:pt idx="403">
                  <c:v>2777</c:v>
                </c:pt>
                <c:pt idx="404">
                  <c:v>2789</c:v>
                </c:pt>
                <c:pt idx="405">
                  <c:v>2791</c:v>
                </c:pt>
                <c:pt idx="406">
                  <c:v>2797</c:v>
                </c:pt>
                <c:pt idx="407">
                  <c:v>2801</c:v>
                </c:pt>
                <c:pt idx="408">
                  <c:v>2803</c:v>
                </c:pt>
                <c:pt idx="409">
                  <c:v>2819</c:v>
                </c:pt>
                <c:pt idx="410">
                  <c:v>2833</c:v>
                </c:pt>
                <c:pt idx="411">
                  <c:v>2837</c:v>
                </c:pt>
                <c:pt idx="412">
                  <c:v>2843</c:v>
                </c:pt>
                <c:pt idx="413">
                  <c:v>2851</c:v>
                </c:pt>
                <c:pt idx="414">
                  <c:v>2857</c:v>
                </c:pt>
                <c:pt idx="415">
                  <c:v>2861</c:v>
                </c:pt>
                <c:pt idx="416">
                  <c:v>2879</c:v>
                </c:pt>
                <c:pt idx="417">
                  <c:v>2887</c:v>
                </c:pt>
                <c:pt idx="418">
                  <c:v>2897</c:v>
                </c:pt>
                <c:pt idx="419">
                  <c:v>2903</c:v>
                </c:pt>
                <c:pt idx="420">
                  <c:v>2909</c:v>
                </c:pt>
                <c:pt idx="421">
                  <c:v>2917</c:v>
                </c:pt>
                <c:pt idx="422">
                  <c:v>2927</c:v>
                </c:pt>
                <c:pt idx="423">
                  <c:v>2939</c:v>
                </c:pt>
                <c:pt idx="424">
                  <c:v>2953</c:v>
                </c:pt>
                <c:pt idx="425">
                  <c:v>2957</c:v>
                </c:pt>
                <c:pt idx="426">
                  <c:v>2963</c:v>
                </c:pt>
                <c:pt idx="427">
                  <c:v>2969</c:v>
                </c:pt>
                <c:pt idx="428">
                  <c:v>2971</c:v>
                </c:pt>
                <c:pt idx="429">
                  <c:v>2999</c:v>
                </c:pt>
                <c:pt idx="430">
                  <c:v>3001</c:v>
                </c:pt>
                <c:pt idx="431">
                  <c:v>3011</c:v>
                </c:pt>
                <c:pt idx="432">
                  <c:v>3019</c:v>
                </c:pt>
                <c:pt idx="433">
                  <c:v>3023</c:v>
                </c:pt>
                <c:pt idx="434">
                  <c:v>3037</c:v>
                </c:pt>
                <c:pt idx="435">
                  <c:v>3041</c:v>
                </c:pt>
                <c:pt idx="436">
                  <c:v>3049</c:v>
                </c:pt>
                <c:pt idx="437">
                  <c:v>3061</c:v>
                </c:pt>
                <c:pt idx="438">
                  <c:v>3067</c:v>
                </c:pt>
                <c:pt idx="439">
                  <c:v>3079</c:v>
                </c:pt>
                <c:pt idx="440">
                  <c:v>3083</c:v>
                </c:pt>
                <c:pt idx="441">
                  <c:v>3089</c:v>
                </c:pt>
                <c:pt idx="442">
                  <c:v>3109</c:v>
                </c:pt>
                <c:pt idx="443">
                  <c:v>3119</c:v>
                </c:pt>
                <c:pt idx="444">
                  <c:v>3121</c:v>
                </c:pt>
                <c:pt idx="445">
                  <c:v>3137</c:v>
                </c:pt>
                <c:pt idx="446">
                  <c:v>3163</c:v>
                </c:pt>
                <c:pt idx="447">
                  <c:v>3167</c:v>
                </c:pt>
                <c:pt idx="448">
                  <c:v>3169</c:v>
                </c:pt>
                <c:pt idx="449">
                  <c:v>3181</c:v>
                </c:pt>
                <c:pt idx="450">
                  <c:v>3187</c:v>
                </c:pt>
                <c:pt idx="451">
                  <c:v>3191</c:v>
                </c:pt>
                <c:pt idx="452">
                  <c:v>3203</c:v>
                </c:pt>
                <c:pt idx="453">
                  <c:v>3209</c:v>
                </c:pt>
                <c:pt idx="454">
                  <c:v>3217</c:v>
                </c:pt>
                <c:pt idx="455">
                  <c:v>3221</c:v>
                </c:pt>
                <c:pt idx="456">
                  <c:v>3229</c:v>
                </c:pt>
                <c:pt idx="457">
                  <c:v>3251</c:v>
                </c:pt>
                <c:pt idx="458">
                  <c:v>3253</c:v>
                </c:pt>
                <c:pt idx="459">
                  <c:v>3257</c:v>
                </c:pt>
                <c:pt idx="460">
                  <c:v>3259</c:v>
                </c:pt>
                <c:pt idx="461">
                  <c:v>3271</c:v>
                </c:pt>
                <c:pt idx="462">
                  <c:v>3299</c:v>
                </c:pt>
                <c:pt idx="463">
                  <c:v>3301</c:v>
                </c:pt>
                <c:pt idx="464">
                  <c:v>3307</c:v>
                </c:pt>
                <c:pt idx="465">
                  <c:v>3313</c:v>
                </c:pt>
                <c:pt idx="466">
                  <c:v>3319</c:v>
                </c:pt>
                <c:pt idx="467">
                  <c:v>3323</c:v>
                </c:pt>
                <c:pt idx="468">
                  <c:v>3329</c:v>
                </c:pt>
                <c:pt idx="469">
                  <c:v>3331</c:v>
                </c:pt>
                <c:pt idx="470">
                  <c:v>3343</c:v>
                </c:pt>
                <c:pt idx="471">
                  <c:v>3347</c:v>
                </c:pt>
                <c:pt idx="472">
                  <c:v>3359</c:v>
                </c:pt>
                <c:pt idx="473">
                  <c:v>3361</c:v>
                </c:pt>
                <c:pt idx="474">
                  <c:v>3371</c:v>
                </c:pt>
                <c:pt idx="475">
                  <c:v>3373</c:v>
                </c:pt>
                <c:pt idx="476">
                  <c:v>3389</c:v>
                </c:pt>
                <c:pt idx="477">
                  <c:v>3391</c:v>
                </c:pt>
                <c:pt idx="478">
                  <c:v>3407</c:v>
                </c:pt>
                <c:pt idx="479">
                  <c:v>3413</c:v>
                </c:pt>
                <c:pt idx="480">
                  <c:v>3433</c:v>
                </c:pt>
                <c:pt idx="481">
                  <c:v>3449</c:v>
                </c:pt>
                <c:pt idx="482">
                  <c:v>3457</c:v>
                </c:pt>
                <c:pt idx="483">
                  <c:v>3461</c:v>
                </c:pt>
                <c:pt idx="484">
                  <c:v>3463</c:v>
                </c:pt>
                <c:pt idx="485">
                  <c:v>3467</c:v>
                </c:pt>
                <c:pt idx="486">
                  <c:v>3469</c:v>
                </c:pt>
                <c:pt idx="487">
                  <c:v>3491</c:v>
                </c:pt>
                <c:pt idx="488">
                  <c:v>3499</c:v>
                </c:pt>
                <c:pt idx="489">
                  <c:v>3511</c:v>
                </c:pt>
                <c:pt idx="490">
                  <c:v>3517</c:v>
                </c:pt>
                <c:pt idx="491">
                  <c:v>3527</c:v>
                </c:pt>
                <c:pt idx="492">
                  <c:v>3529</c:v>
                </c:pt>
                <c:pt idx="493">
                  <c:v>3533</c:v>
                </c:pt>
                <c:pt idx="494">
                  <c:v>3539</c:v>
                </c:pt>
                <c:pt idx="495">
                  <c:v>3541</c:v>
                </c:pt>
                <c:pt idx="496">
                  <c:v>3547</c:v>
                </c:pt>
                <c:pt idx="497">
                  <c:v>3557</c:v>
                </c:pt>
                <c:pt idx="498">
                  <c:v>3559</c:v>
                </c:pt>
                <c:pt idx="499">
                  <c:v>3571</c:v>
                </c:pt>
                <c:pt idx="500">
                  <c:v>3581</c:v>
                </c:pt>
                <c:pt idx="501">
                  <c:v>3583</c:v>
                </c:pt>
                <c:pt idx="502">
                  <c:v>3593</c:v>
                </c:pt>
                <c:pt idx="503">
                  <c:v>3607</c:v>
                </c:pt>
                <c:pt idx="504">
                  <c:v>3613</c:v>
                </c:pt>
                <c:pt idx="505">
                  <c:v>3617</c:v>
                </c:pt>
                <c:pt idx="506">
                  <c:v>3623</c:v>
                </c:pt>
                <c:pt idx="507">
                  <c:v>3631</c:v>
                </c:pt>
                <c:pt idx="508">
                  <c:v>3637</c:v>
                </c:pt>
                <c:pt idx="509">
                  <c:v>3643</c:v>
                </c:pt>
                <c:pt idx="510">
                  <c:v>3659</c:v>
                </c:pt>
                <c:pt idx="511">
                  <c:v>3671</c:v>
                </c:pt>
                <c:pt idx="512">
                  <c:v>3673</c:v>
                </c:pt>
                <c:pt idx="513">
                  <c:v>3677</c:v>
                </c:pt>
                <c:pt idx="514">
                  <c:v>3691</c:v>
                </c:pt>
                <c:pt idx="515">
                  <c:v>3697</c:v>
                </c:pt>
                <c:pt idx="516">
                  <c:v>3701</c:v>
                </c:pt>
                <c:pt idx="517">
                  <c:v>3709</c:v>
                </c:pt>
                <c:pt idx="518">
                  <c:v>3719</c:v>
                </c:pt>
                <c:pt idx="519">
                  <c:v>3727</c:v>
                </c:pt>
                <c:pt idx="520">
                  <c:v>3733</c:v>
                </c:pt>
                <c:pt idx="521">
                  <c:v>3739</c:v>
                </c:pt>
                <c:pt idx="522">
                  <c:v>3761</c:v>
                </c:pt>
                <c:pt idx="523">
                  <c:v>3767</c:v>
                </c:pt>
                <c:pt idx="524">
                  <c:v>3769</c:v>
                </c:pt>
                <c:pt idx="525">
                  <c:v>3779</c:v>
                </c:pt>
                <c:pt idx="526">
                  <c:v>3793</c:v>
                </c:pt>
                <c:pt idx="527">
                  <c:v>3797</c:v>
                </c:pt>
                <c:pt idx="528">
                  <c:v>3803</c:v>
                </c:pt>
                <c:pt idx="529">
                  <c:v>3821</c:v>
                </c:pt>
                <c:pt idx="530">
                  <c:v>3823</c:v>
                </c:pt>
                <c:pt idx="531">
                  <c:v>3833</c:v>
                </c:pt>
                <c:pt idx="532">
                  <c:v>3847</c:v>
                </c:pt>
                <c:pt idx="533">
                  <c:v>3851</c:v>
                </c:pt>
                <c:pt idx="534">
                  <c:v>3853</c:v>
                </c:pt>
                <c:pt idx="535">
                  <c:v>3863</c:v>
                </c:pt>
                <c:pt idx="536">
                  <c:v>3877</c:v>
                </c:pt>
                <c:pt idx="537">
                  <c:v>3881</c:v>
                </c:pt>
                <c:pt idx="538">
                  <c:v>3889</c:v>
                </c:pt>
                <c:pt idx="539">
                  <c:v>3907</c:v>
                </c:pt>
                <c:pt idx="540">
                  <c:v>3911</c:v>
                </c:pt>
                <c:pt idx="541">
                  <c:v>3917</c:v>
                </c:pt>
                <c:pt idx="542">
                  <c:v>3919</c:v>
                </c:pt>
                <c:pt idx="543">
                  <c:v>3923</c:v>
                </c:pt>
                <c:pt idx="544">
                  <c:v>3929</c:v>
                </c:pt>
                <c:pt idx="545">
                  <c:v>3931</c:v>
                </c:pt>
                <c:pt idx="546">
                  <c:v>3943</c:v>
                </c:pt>
                <c:pt idx="547">
                  <c:v>3947</c:v>
                </c:pt>
                <c:pt idx="548">
                  <c:v>3967</c:v>
                </c:pt>
                <c:pt idx="549">
                  <c:v>3989</c:v>
                </c:pt>
                <c:pt idx="550">
                  <c:v>4001</c:v>
                </c:pt>
                <c:pt idx="551">
                  <c:v>4003</c:v>
                </c:pt>
                <c:pt idx="552">
                  <c:v>4007</c:v>
                </c:pt>
                <c:pt idx="553">
                  <c:v>4013</c:v>
                </c:pt>
                <c:pt idx="554">
                  <c:v>4019</c:v>
                </c:pt>
                <c:pt idx="555">
                  <c:v>4021</c:v>
                </c:pt>
                <c:pt idx="556">
                  <c:v>4027</c:v>
                </c:pt>
                <c:pt idx="557">
                  <c:v>4049</c:v>
                </c:pt>
                <c:pt idx="558">
                  <c:v>4051</c:v>
                </c:pt>
                <c:pt idx="559">
                  <c:v>4057</c:v>
                </c:pt>
                <c:pt idx="560">
                  <c:v>4073</c:v>
                </c:pt>
                <c:pt idx="561">
                  <c:v>4079</c:v>
                </c:pt>
                <c:pt idx="562">
                  <c:v>4091</c:v>
                </c:pt>
                <c:pt idx="563">
                  <c:v>4093</c:v>
                </c:pt>
                <c:pt idx="564">
                  <c:v>4099</c:v>
                </c:pt>
                <c:pt idx="565">
                  <c:v>4111</c:v>
                </c:pt>
                <c:pt idx="566">
                  <c:v>4127</c:v>
                </c:pt>
                <c:pt idx="567">
                  <c:v>4129</c:v>
                </c:pt>
                <c:pt idx="568">
                  <c:v>4133</c:v>
                </c:pt>
                <c:pt idx="569">
                  <c:v>4139</c:v>
                </c:pt>
                <c:pt idx="570">
                  <c:v>4153</c:v>
                </c:pt>
                <c:pt idx="571">
                  <c:v>4157</c:v>
                </c:pt>
                <c:pt idx="572">
                  <c:v>4159</c:v>
                </c:pt>
                <c:pt idx="573">
                  <c:v>4177</c:v>
                </c:pt>
                <c:pt idx="574">
                  <c:v>4201</c:v>
                </c:pt>
                <c:pt idx="575">
                  <c:v>4211</c:v>
                </c:pt>
                <c:pt idx="576">
                  <c:v>4217</c:v>
                </c:pt>
                <c:pt idx="577">
                  <c:v>4219</c:v>
                </c:pt>
                <c:pt idx="578">
                  <c:v>4229</c:v>
                </c:pt>
                <c:pt idx="579">
                  <c:v>4231</c:v>
                </c:pt>
                <c:pt idx="580">
                  <c:v>4241</c:v>
                </c:pt>
                <c:pt idx="581">
                  <c:v>4243</c:v>
                </c:pt>
                <c:pt idx="582">
                  <c:v>4253</c:v>
                </c:pt>
                <c:pt idx="583">
                  <c:v>4259</c:v>
                </c:pt>
                <c:pt idx="584">
                  <c:v>4261</c:v>
                </c:pt>
                <c:pt idx="585">
                  <c:v>4271</c:v>
                </c:pt>
                <c:pt idx="586">
                  <c:v>4273</c:v>
                </c:pt>
                <c:pt idx="587">
                  <c:v>4283</c:v>
                </c:pt>
                <c:pt idx="588">
                  <c:v>4289</c:v>
                </c:pt>
                <c:pt idx="589">
                  <c:v>4297</c:v>
                </c:pt>
                <c:pt idx="590">
                  <c:v>4327</c:v>
                </c:pt>
                <c:pt idx="591">
                  <c:v>4337</c:v>
                </c:pt>
                <c:pt idx="592">
                  <c:v>4339</c:v>
                </c:pt>
                <c:pt idx="593">
                  <c:v>4349</c:v>
                </c:pt>
                <c:pt idx="594">
                  <c:v>4357</c:v>
                </c:pt>
                <c:pt idx="595">
                  <c:v>4363</c:v>
                </c:pt>
                <c:pt idx="596">
                  <c:v>4373</c:v>
                </c:pt>
                <c:pt idx="597">
                  <c:v>4391</c:v>
                </c:pt>
                <c:pt idx="598">
                  <c:v>4397</c:v>
                </c:pt>
                <c:pt idx="599">
                  <c:v>4409</c:v>
                </c:pt>
                <c:pt idx="600">
                  <c:v>4421</c:v>
                </c:pt>
                <c:pt idx="601">
                  <c:v>4423</c:v>
                </c:pt>
                <c:pt idx="602">
                  <c:v>4441</c:v>
                </c:pt>
                <c:pt idx="603">
                  <c:v>4447</c:v>
                </c:pt>
                <c:pt idx="604">
                  <c:v>4451</c:v>
                </c:pt>
                <c:pt idx="605">
                  <c:v>4457</c:v>
                </c:pt>
                <c:pt idx="606">
                  <c:v>4463</c:v>
                </c:pt>
                <c:pt idx="607">
                  <c:v>4481</c:v>
                </c:pt>
                <c:pt idx="608">
                  <c:v>4483</c:v>
                </c:pt>
                <c:pt idx="609">
                  <c:v>4493</c:v>
                </c:pt>
                <c:pt idx="610">
                  <c:v>4507</c:v>
                </c:pt>
                <c:pt idx="611">
                  <c:v>4513</c:v>
                </c:pt>
                <c:pt idx="612">
                  <c:v>4517</c:v>
                </c:pt>
                <c:pt idx="613">
                  <c:v>4519</c:v>
                </c:pt>
                <c:pt idx="614">
                  <c:v>4523</c:v>
                </c:pt>
                <c:pt idx="615">
                  <c:v>4547</c:v>
                </c:pt>
                <c:pt idx="616">
                  <c:v>4549</c:v>
                </c:pt>
                <c:pt idx="617">
                  <c:v>4561</c:v>
                </c:pt>
                <c:pt idx="618">
                  <c:v>4567</c:v>
                </c:pt>
                <c:pt idx="619">
                  <c:v>4583</c:v>
                </c:pt>
                <c:pt idx="620">
                  <c:v>4591</c:v>
                </c:pt>
                <c:pt idx="621">
                  <c:v>4597</c:v>
                </c:pt>
                <c:pt idx="622">
                  <c:v>4603</c:v>
                </c:pt>
                <c:pt idx="623">
                  <c:v>4621</c:v>
                </c:pt>
                <c:pt idx="624">
                  <c:v>4637</c:v>
                </c:pt>
                <c:pt idx="625">
                  <c:v>4639</c:v>
                </c:pt>
                <c:pt idx="626">
                  <c:v>4643</c:v>
                </c:pt>
                <c:pt idx="627">
                  <c:v>4649</c:v>
                </c:pt>
                <c:pt idx="628">
                  <c:v>4651</c:v>
                </c:pt>
                <c:pt idx="629">
                  <c:v>4657</c:v>
                </c:pt>
                <c:pt idx="630">
                  <c:v>4663</c:v>
                </c:pt>
                <c:pt idx="631">
                  <c:v>4673</c:v>
                </c:pt>
                <c:pt idx="632">
                  <c:v>4679</c:v>
                </c:pt>
                <c:pt idx="633">
                  <c:v>4691</c:v>
                </c:pt>
                <c:pt idx="634">
                  <c:v>4703</c:v>
                </c:pt>
                <c:pt idx="635">
                  <c:v>4721</c:v>
                </c:pt>
                <c:pt idx="636">
                  <c:v>4723</c:v>
                </c:pt>
                <c:pt idx="637">
                  <c:v>4729</c:v>
                </c:pt>
                <c:pt idx="638">
                  <c:v>4733</c:v>
                </c:pt>
                <c:pt idx="639">
                  <c:v>4751</c:v>
                </c:pt>
                <c:pt idx="640">
                  <c:v>4759</c:v>
                </c:pt>
                <c:pt idx="641">
                  <c:v>4783</c:v>
                </c:pt>
                <c:pt idx="642">
                  <c:v>4787</c:v>
                </c:pt>
                <c:pt idx="643">
                  <c:v>4789</c:v>
                </c:pt>
                <c:pt idx="644">
                  <c:v>4793</c:v>
                </c:pt>
                <c:pt idx="645">
                  <c:v>4799</c:v>
                </c:pt>
                <c:pt idx="646">
                  <c:v>4801</c:v>
                </c:pt>
                <c:pt idx="647">
                  <c:v>4813</c:v>
                </c:pt>
                <c:pt idx="648">
                  <c:v>4817</c:v>
                </c:pt>
                <c:pt idx="649">
                  <c:v>4831</c:v>
                </c:pt>
                <c:pt idx="650">
                  <c:v>4861</c:v>
                </c:pt>
                <c:pt idx="651">
                  <c:v>4871</c:v>
                </c:pt>
                <c:pt idx="652">
                  <c:v>4877</c:v>
                </c:pt>
                <c:pt idx="653">
                  <c:v>4889</c:v>
                </c:pt>
                <c:pt idx="654">
                  <c:v>4903</c:v>
                </c:pt>
                <c:pt idx="655">
                  <c:v>4909</c:v>
                </c:pt>
                <c:pt idx="656">
                  <c:v>4919</c:v>
                </c:pt>
                <c:pt idx="657">
                  <c:v>4931</c:v>
                </c:pt>
                <c:pt idx="658">
                  <c:v>4933</c:v>
                </c:pt>
                <c:pt idx="659">
                  <c:v>4937</c:v>
                </c:pt>
                <c:pt idx="660">
                  <c:v>4943</c:v>
                </c:pt>
                <c:pt idx="661">
                  <c:v>4951</c:v>
                </c:pt>
                <c:pt idx="662">
                  <c:v>4957</c:v>
                </c:pt>
                <c:pt idx="663">
                  <c:v>4967</c:v>
                </c:pt>
                <c:pt idx="664">
                  <c:v>4969</c:v>
                </c:pt>
                <c:pt idx="665">
                  <c:v>4973</c:v>
                </c:pt>
                <c:pt idx="666">
                  <c:v>4987</c:v>
                </c:pt>
                <c:pt idx="667">
                  <c:v>4993</c:v>
                </c:pt>
                <c:pt idx="668">
                  <c:v>4999</c:v>
                </c:pt>
                <c:pt idx="669">
                  <c:v>5003</c:v>
                </c:pt>
                <c:pt idx="670">
                  <c:v>5009</c:v>
                </c:pt>
                <c:pt idx="671">
                  <c:v>5011</c:v>
                </c:pt>
                <c:pt idx="672">
                  <c:v>5021</c:v>
                </c:pt>
                <c:pt idx="673">
                  <c:v>5023</c:v>
                </c:pt>
                <c:pt idx="674">
                  <c:v>5039</c:v>
                </c:pt>
                <c:pt idx="675">
                  <c:v>5051</c:v>
                </c:pt>
                <c:pt idx="676">
                  <c:v>5059</c:v>
                </c:pt>
                <c:pt idx="677">
                  <c:v>5077</c:v>
                </c:pt>
                <c:pt idx="678">
                  <c:v>5081</c:v>
                </c:pt>
                <c:pt idx="679">
                  <c:v>5087</c:v>
                </c:pt>
                <c:pt idx="680">
                  <c:v>5099</c:v>
                </c:pt>
                <c:pt idx="681">
                  <c:v>5101</c:v>
                </c:pt>
                <c:pt idx="682">
                  <c:v>5107</c:v>
                </c:pt>
                <c:pt idx="683">
                  <c:v>5113</c:v>
                </c:pt>
                <c:pt idx="684">
                  <c:v>5119</c:v>
                </c:pt>
                <c:pt idx="685">
                  <c:v>5147</c:v>
                </c:pt>
                <c:pt idx="686">
                  <c:v>5153</c:v>
                </c:pt>
                <c:pt idx="687">
                  <c:v>5167</c:v>
                </c:pt>
                <c:pt idx="688">
                  <c:v>5171</c:v>
                </c:pt>
                <c:pt idx="689">
                  <c:v>5179</c:v>
                </c:pt>
                <c:pt idx="690">
                  <c:v>5189</c:v>
                </c:pt>
                <c:pt idx="691">
                  <c:v>5197</c:v>
                </c:pt>
                <c:pt idx="692">
                  <c:v>5209</c:v>
                </c:pt>
                <c:pt idx="693">
                  <c:v>5227</c:v>
                </c:pt>
                <c:pt idx="694">
                  <c:v>5231</c:v>
                </c:pt>
                <c:pt idx="695">
                  <c:v>5233</c:v>
                </c:pt>
                <c:pt idx="696">
                  <c:v>5237</c:v>
                </c:pt>
                <c:pt idx="697">
                  <c:v>5261</c:v>
                </c:pt>
                <c:pt idx="698">
                  <c:v>5273</c:v>
                </c:pt>
                <c:pt idx="699">
                  <c:v>5279</c:v>
                </c:pt>
                <c:pt idx="700">
                  <c:v>5281</c:v>
                </c:pt>
                <c:pt idx="701">
                  <c:v>5297</c:v>
                </c:pt>
                <c:pt idx="702">
                  <c:v>5303</c:v>
                </c:pt>
                <c:pt idx="703">
                  <c:v>5309</c:v>
                </c:pt>
                <c:pt idx="704">
                  <c:v>5323</c:v>
                </c:pt>
                <c:pt idx="705">
                  <c:v>5333</c:v>
                </c:pt>
                <c:pt idx="706">
                  <c:v>5347</c:v>
                </c:pt>
                <c:pt idx="707">
                  <c:v>5351</c:v>
                </c:pt>
                <c:pt idx="708">
                  <c:v>5381</c:v>
                </c:pt>
                <c:pt idx="709">
                  <c:v>5387</c:v>
                </c:pt>
                <c:pt idx="710">
                  <c:v>5393</c:v>
                </c:pt>
                <c:pt idx="711">
                  <c:v>5399</c:v>
                </c:pt>
                <c:pt idx="712">
                  <c:v>5407</c:v>
                </c:pt>
                <c:pt idx="713">
                  <c:v>5413</c:v>
                </c:pt>
                <c:pt idx="714">
                  <c:v>5417</c:v>
                </c:pt>
                <c:pt idx="715">
                  <c:v>5419</c:v>
                </c:pt>
                <c:pt idx="716">
                  <c:v>5431</c:v>
                </c:pt>
                <c:pt idx="717">
                  <c:v>5437</c:v>
                </c:pt>
                <c:pt idx="718">
                  <c:v>5441</c:v>
                </c:pt>
                <c:pt idx="719">
                  <c:v>5443</c:v>
                </c:pt>
                <c:pt idx="720">
                  <c:v>5449</c:v>
                </c:pt>
                <c:pt idx="721">
                  <c:v>5471</c:v>
                </c:pt>
                <c:pt idx="722">
                  <c:v>5477</c:v>
                </c:pt>
                <c:pt idx="723">
                  <c:v>5479</c:v>
                </c:pt>
                <c:pt idx="724">
                  <c:v>5483</c:v>
                </c:pt>
                <c:pt idx="725">
                  <c:v>5501</c:v>
                </c:pt>
                <c:pt idx="726">
                  <c:v>5503</c:v>
                </c:pt>
                <c:pt idx="727">
                  <c:v>5507</c:v>
                </c:pt>
                <c:pt idx="728">
                  <c:v>5519</c:v>
                </c:pt>
                <c:pt idx="729">
                  <c:v>5521</c:v>
                </c:pt>
                <c:pt idx="730">
                  <c:v>5527</c:v>
                </c:pt>
                <c:pt idx="731">
                  <c:v>5531</c:v>
                </c:pt>
                <c:pt idx="732">
                  <c:v>5557</c:v>
                </c:pt>
                <c:pt idx="733">
                  <c:v>5563</c:v>
                </c:pt>
                <c:pt idx="734">
                  <c:v>5569</c:v>
                </c:pt>
                <c:pt idx="735">
                  <c:v>5573</c:v>
                </c:pt>
                <c:pt idx="736">
                  <c:v>5581</c:v>
                </c:pt>
                <c:pt idx="737">
                  <c:v>5591</c:v>
                </c:pt>
                <c:pt idx="738">
                  <c:v>5623</c:v>
                </c:pt>
                <c:pt idx="739">
                  <c:v>5639</c:v>
                </c:pt>
                <c:pt idx="740">
                  <c:v>5641</c:v>
                </c:pt>
                <c:pt idx="741">
                  <c:v>5647</c:v>
                </c:pt>
                <c:pt idx="742">
                  <c:v>5651</c:v>
                </c:pt>
                <c:pt idx="743">
                  <c:v>5653</c:v>
                </c:pt>
                <c:pt idx="744">
                  <c:v>5657</c:v>
                </c:pt>
                <c:pt idx="745">
                  <c:v>5659</c:v>
                </c:pt>
                <c:pt idx="746">
                  <c:v>5669</c:v>
                </c:pt>
                <c:pt idx="747">
                  <c:v>5683</c:v>
                </c:pt>
                <c:pt idx="748">
                  <c:v>5689</c:v>
                </c:pt>
                <c:pt idx="749">
                  <c:v>5693</c:v>
                </c:pt>
                <c:pt idx="750">
                  <c:v>5701</c:v>
                </c:pt>
                <c:pt idx="751">
                  <c:v>5711</c:v>
                </c:pt>
                <c:pt idx="752">
                  <c:v>5717</c:v>
                </c:pt>
                <c:pt idx="753">
                  <c:v>5737</c:v>
                </c:pt>
                <c:pt idx="754">
                  <c:v>5741</c:v>
                </c:pt>
                <c:pt idx="755">
                  <c:v>5743</c:v>
                </c:pt>
                <c:pt idx="756">
                  <c:v>5749</c:v>
                </c:pt>
                <c:pt idx="757">
                  <c:v>5779</c:v>
                </c:pt>
                <c:pt idx="758">
                  <c:v>5783</c:v>
                </c:pt>
                <c:pt idx="759">
                  <c:v>5791</c:v>
                </c:pt>
                <c:pt idx="760">
                  <c:v>5801</c:v>
                </c:pt>
                <c:pt idx="761">
                  <c:v>5807</c:v>
                </c:pt>
                <c:pt idx="762">
                  <c:v>5813</c:v>
                </c:pt>
                <c:pt idx="763">
                  <c:v>5821</c:v>
                </c:pt>
                <c:pt idx="764">
                  <c:v>5827</c:v>
                </c:pt>
                <c:pt idx="765">
                  <c:v>5839</c:v>
                </c:pt>
                <c:pt idx="766">
                  <c:v>5843</c:v>
                </c:pt>
                <c:pt idx="767">
                  <c:v>5849</c:v>
                </c:pt>
                <c:pt idx="768">
                  <c:v>5851</c:v>
                </c:pt>
                <c:pt idx="769">
                  <c:v>5857</c:v>
                </c:pt>
                <c:pt idx="770">
                  <c:v>5861</c:v>
                </c:pt>
                <c:pt idx="771">
                  <c:v>5867</c:v>
                </c:pt>
                <c:pt idx="772">
                  <c:v>5869</c:v>
                </c:pt>
                <c:pt idx="773">
                  <c:v>5879</c:v>
                </c:pt>
                <c:pt idx="774">
                  <c:v>5881</c:v>
                </c:pt>
                <c:pt idx="775">
                  <c:v>5897</c:v>
                </c:pt>
                <c:pt idx="776">
                  <c:v>5903</c:v>
                </c:pt>
                <c:pt idx="777">
                  <c:v>5923</c:v>
                </c:pt>
                <c:pt idx="778">
                  <c:v>5927</c:v>
                </c:pt>
                <c:pt idx="779">
                  <c:v>5939</c:v>
                </c:pt>
                <c:pt idx="780">
                  <c:v>5953</c:v>
                </c:pt>
                <c:pt idx="781">
                  <c:v>5981</c:v>
                </c:pt>
                <c:pt idx="782">
                  <c:v>5987</c:v>
                </c:pt>
                <c:pt idx="783">
                  <c:v>6007</c:v>
                </c:pt>
                <c:pt idx="784">
                  <c:v>6011</c:v>
                </c:pt>
                <c:pt idx="785">
                  <c:v>6029</c:v>
                </c:pt>
                <c:pt idx="786">
                  <c:v>6037</c:v>
                </c:pt>
                <c:pt idx="787">
                  <c:v>6043</c:v>
                </c:pt>
                <c:pt idx="788">
                  <c:v>6047</c:v>
                </c:pt>
                <c:pt idx="789">
                  <c:v>6053</c:v>
                </c:pt>
                <c:pt idx="790">
                  <c:v>6067</c:v>
                </c:pt>
                <c:pt idx="791">
                  <c:v>6073</c:v>
                </c:pt>
                <c:pt idx="792">
                  <c:v>6079</c:v>
                </c:pt>
                <c:pt idx="793">
                  <c:v>6089</c:v>
                </c:pt>
                <c:pt idx="794">
                  <c:v>6091</c:v>
                </c:pt>
                <c:pt idx="795">
                  <c:v>6101</c:v>
                </c:pt>
                <c:pt idx="796">
                  <c:v>6113</c:v>
                </c:pt>
                <c:pt idx="797">
                  <c:v>6121</c:v>
                </c:pt>
                <c:pt idx="798">
                  <c:v>6131</c:v>
                </c:pt>
                <c:pt idx="799">
                  <c:v>6133</c:v>
                </c:pt>
                <c:pt idx="800">
                  <c:v>6143</c:v>
                </c:pt>
                <c:pt idx="801">
                  <c:v>6151</c:v>
                </c:pt>
                <c:pt idx="802">
                  <c:v>6163</c:v>
                </c:pt>
                <c:pt idx="803">
                  <c:v>6173</c:v>
                </c:pt>
                <c:pt idx="804">
                  <c:v>6197</c:v>
                </c:pt>
                <c:pt idx="805">
                  <c:v>6199</c:v>
                </c:pt>
                <c:pt idx="806">
                  <c:v>6203</c:v>
                </c:pt>
                <c:pt idx="807">
                  <c:v>6211</c:v>
                </c:pt>
                <c:pt idx="808">
                  <c:v>6217</c:v>
                </c:pt>
                <c:pt idx="809">
                  <c:v>6221</c:v>
                </c:pt>
                <c:pt idx="810">
                  <c:v>6229</c:v>
                </c:pt>
                <c:pt idx="811">
                  <c:v>6247</c:v>
                </c:pt>
                <c:pt idx="812">
                  <c:v>6257</c:v>
                </c:pt>
                <c:pt idx="813">
                  <c:v>6263</c:v>
                </c:pt>
                <c:pt idx="814">
                  <c:v>6269</c:v>
                </c:pt>
                <c:pt idx="815">
                  <c:v>6271</c:v>
                </c:pt>
                <c:pt idx="816">
                  <c:v>6277</c:v>
                </c:pt>
                <c:pt idx="817">
                  <c:v>6287</c:v>
                </c:pt>
                <c:pt idx="818">
                  <c:v>6299</c:v>
                </c:pt>
                <c:pt idx="819">
                  <c:v>6301</c:v>
                </c:pt>
                <c:pt idx="820">
                  <c:v>6311</c:v>
                </c:pt>
                <c:pt idx="821">
                  <c:v>6317</c:v>
                </c:pt>
                <c:pt idx="822">
                  <c:v>6323</c:v>
                </c:pt>
                <c:pt idx="823">
                  <c:v>6329</c:v>
                </c:pt>
                <c:pt idx="824">
                  <c:v>6337</c:v>
                </c:pt>
                <c:pt idx="825">
                  <c:v>6343</c:v>
                </c:pt>
                <c:pt idx="826">
                  <c:v>6353</c:v>
                </c:pt>
                <c:pt idx="827">
                  <c:v>6359</c:v>
                </c:pt>
                <c:pt idx="828">
                  <c:v>6361</c:v>
                </c:pt>
                <c:pt idx="829">
                  <c:v>6367</c:v>
                </c:pt>
                <c:pt idx="830">
                  <c:v>6373</c:v>
                </c:pt>
                <c:pt idx="831">
                  <c:v>6379</c:v>
                </c:pt>
                <c:pt idx="832">
                  <c:v>6389</c:v>
                </c:pt>
                <c:pt idx="833">
                  <c:v>6397</c:v>
                </c:pt>
                <c:pt idx="834">
                  <c:v>6421</c:v>
                </c:pt>
                <c:pt idx="835">
                  <c:v>6427</c:v>
                </c:pt>
                <c:pt idx="836">
                  <c:v>6449</c:v>
                </c:pt>
                <c:pt idx="837">
                  <c:v>6451</c:v>
                </c:pt>
                <c:pt idx="838">
                  <c:v>6469</c:v>
                </c:pt>
                <c:pt idx="839">
                  <c:v>6473</c:v>
                </c:pt>
                <c:pt idx="840">
                  <c:v>6481</c:v>
                </c:pt>
                <c:pt idx="841">
                  <c:v>6491</c:v>
                </c:pt>
                <c:pt idx="842">
                  <c:v>6521</c:v>
                </c:pt>
                <c:pt idx="843">
                  <c:v>6529</c:v>
                </c:pt>
                <c:pt idx="844">
                  <c:v>6547</c:v>
                </c:pt>
                <c:pt idx="845">
                  <c:v>6551</c:v>
                </c:pt>
                <c:pt idx="846">
                  <c:v>6553</c:v>
                </c:pt>
                <c:pt idx="847">
                  <c:v>6563</c:v>
                </c:pt>
                <c:pt idx="848">
                  <c:v>6569</c:v>
                </c:pt>
                <c:pt idx="849">
                  <c:v>6571</c:v>
                </c:pt>
                <c:pt idx="850">
                  <c:v>6577</c:v>
                </c:pt>
                <c:pt idx="851">
                  <c:v>6581</c:v>
                </c:pt>
                <c:pt idx="852">
                  <c:v>6599</c:v>
                </c:pt>
                <c:pt idx="853">
                  <c:v>6607</c:v>
                </c:pt>
                <c:pt idx="854">
                  <c:v>6619</c:v>
                </c:pt>
                <c:pt idx="855">
                  <c:v>6637</c:v>
                </c:pt>
                <c:pt idx="856">
                  <c:v>6653</c:v>
                </c:pt>
                <c:pt idx="857">
                  <c:v>6659</c:v>
                </c:pt>
                <c:pt idx="858">
                  <c:v>6661</c:v>
                </c:pt>
                <c:pt idx="859">
                  <c:v>6673</c:v>
                </c:pt>
                <c:pt idx="860">
                  <c:v>6679</c:v>
                </c:pt>
                <c:pt idx="861">
                  <c:v>6689</c:v>
                </c:pt>
                <c:pt idx="862">
                  <c:v>6691</c:v>
                </c:pt>
                <c:pt idx="863">
                  <c:v>6701</c:v>
                </c:pt>
                <c:pt idx="864">
                  <c:v>6703</c:v>
                </c:pt>
                <c:pt idx="865">
                  <c:v>6709</c:v>
                </c:pt>
                <c:pt idx="866">
                  <c:v>6719</c:v>
                </c:pt>
                <c:pt idx="867">
                  <c:v>6733</c:v>
                </c:pt>
                <c:pt idx="868">
                  <c:v>6737</c:v>
                </c:pt>
                <c:pt idx="869">
                  <c:v>6761</c:v>
                </c:pt>
                <c:pt idx="870">
                  <c:v>6763</c:v>
                </c:pt>
                <c:pt idx="871">
                  <c:v>6779</c:v>
                </c:pt>
                <c:pt idx="872">
                  <c:v>6781</c:v>
                </c:pt>
                <c:pt idx="873">
                  <c:v>6791</c:v>
                </c:pt>
                <c:pt idx="874">
                  <c:v>6793</c:v>
                </c:pt>
                <c:pt idx="875">
                  <c:v>6803</c:v>
                </c:pt>
                <c:pt idx="876">
                  <c:v>6823</c:v>
                </c:pt>
                <c:pt idx="877">
                  <c:v>6827</c:v>
                </c:pt>
                <c:pt idx="878">
                  <c:v>6829</c:v>
                </c:pt>
                <c:pt idx="879">
                  <c:v>6833</c:v>
                </c:pt>
                <c:pt idx="880">
                  <c:v>6841</c:v>
                </c:pt>
                <c:pt idx="881">
                  <c:v>6857</c:v>
                </c:pt>
                <c:pt idx="882">
                  <c:v>6863</c:v>
                </c:pt>
                <c:pt idx="883">
                  <c:v>6869</c:v>
                </c:pt>
                <c:pt idx="884">
                  <c:v>6871</c:v>
                </c:pt>
                <c:pt idx="885">
                  <c:v>6883</c:v>
                </c:pt>
                <c:pt idx="886">
                  <c:v>6899</c:v>
                </c:pt>
                <c:pt idx="887">
                  <c:v>6907</c:v>
                </c:pt>
                <c:pt idx="888">
                  <c:v>6911</c:v>
                </c:pt>
                <c:pt idx="889">
                  <c:v>6917</c:v>
                </c:pt>
                <c:pt idx="890">
                  <c:v>6947</c:v>
                </c:pt>
                <c:pt idx="891">
                  <c:v>6949</c:v>
                </c:pt>
                <c:pt idx="892">
                  <c:v>6959</c:v>
                </c:pt>
                <c:pt idx="893">
                  <c:v>6961</c:v>
                </c:pt>
                <c:pt idx="894">
                  <c:v>6967</c:v>
                </c:pt>
                <c:pt idx="895">
                  <c:v>6971</c:v>
                </c:pt>
                <c:pt idx="896">
                  <c:v>6977</c:v>
                </c:pt>
                <c:pt idx="897">
                  <c:v>6983</c:v>
                </c:pt>
                <c:pt idx="898">
                  <c:v>6991</c:v>
                </c:pt>
                <c:pt idx="899">
                  <c:v>6997</c:v>
                </c:pt>
                <c:pt idx="900">
                  <c:v>7001</c:v>
                </c:pt>
                <c:pt idx="901">
                  <c:v>7013</c:v>
                </c:pt>
                <c:pt idx="902">
                  <c:v>7019</c:v>
                </c:pt>
                <c:pt idx="903">
                  <c:v>7027</c:v>
                </c:pt>
                <c:pt idx="904">
                  <c:v>7039</c:v>
                </c:pt>
                <c:pt idx="905">
                  <c:v>7043</c:v>
                </c:pt>
                <c:pt idx="906">
                  <c:v>7057</c:v>
                </c:pt>
                <c:pt idx="907">
                  <c:v>7069</c:v>
                </c:pt>
                <c:pt idx="908">
                  <c:v>7079</c:v>
                </c:pt>
                <c:pt idx="909">
                  <c:v>7103</c:v>
                </c:pt>
                <c:pt idx="910">
                  <c:v>7109</c:v>
                </c:pt>
                <c:pt idx="911">
                  <c:v>7121</c:v>
                </c:pt>
                <c:pt idx="912">
                  <c:v>7127</c:v>
                </c:pt>
                <c:pt idx="913">
                  <c:v>7129</c:v>
                </c:pt>
                <c:pt idx="914">
                  <c:v>7151</c:v>
                </c:pt>
                <c:pt idx="915">
                  <c:v>7159</c:v>
                </c:pt>
                <c:pt idx="916">
                  <c:v>7177</c:v>
                </c:pt>
                <c:pt idx="917">
                  <c:v>7187</c:v>
                </c:pt>
                <c:pt idx="918">
                  <c:v>7193</c:v>
                </c:pt>
                <c:pt idx="919">
                  <c:v>7207</c:v>
                </c:pt>
                <c:pt idx="920">
                  <c:v>7211</c:v>
                </c:pt>
                <c:pt idx="921">
                  <c:v>7213</c:v>
                </c:pt>
                <c:pt idx="922">
                  <c:v>7219</c:v>
                </c:pt>
                <c:pt idx="923">
                  <c:v>7229</c:v>
                </c:pt>
                <c:pt idx="924">
                  <c:v>7237</c:v>
                </c:pt>
                <c:pt idx="925">
                  <c:v>7243</c:v>
                </c:pt>
                <c:pt idx="926">
                  <c:v>7247</c:v>
                </c:pt>
                <c:pt idx="927">
                  <c:v>7253</c:v>
                </c:pt>
                <c:pt idx="928">
                  <c:v>7283</c:v>
                </c:pt>
                <c:pt idx="929">
                  <c:v>7297</c:v>
                </c:pt>
                <c:pt idx="930">
                  <c:v>7307</c:v>
                </c:pt>
                <c:pt idx="931">
                  <c:v>7309</c:v>
                </c:pt>
                <c:pt idx="932">
                  <c:v>7321</c:v>
                </c:pt>
                <c:pt idx="933">
                  <c:v>7331</c:v>
                </c:pt>
                <c:pt idx="934">
                  <c:v>7333</c:v>
                </c:pt>
                <c:pt idx="935">
                  <c:v>7349</c:v>
                </c:pt>
                <c:pt idx="936">
                  <c:v>7351</c:v>
                </c:pt>
                <c:pt idx="937">
                  <c:v>7369</c:v>
                </c:pt>
                <c:pt idx="938">
                  <c:v>7393</c:v>
                </c:pt>
                <c:pt idx="939">
                  <c:v>7411</c:v>
                </c:pt>
                <c:pt idx="940">
                  <c:v>7417</c:v>
                </c:pt>
                <c:pt idx="941">
                  <c:v>7433</c:v>
                </c:pt>
                <c:pt idx="942">
                  <c:v>7451</c:v>
                </c:pt>
                <c:pt idx="943">
                  <c:v>7457</c:v>
                </c:pt>
                <c:pt idx="944">
                  <c:v>7459</c:v>
                </c:pt>
                <c:pt idx="945">
                  <c:v>7477</c:v>
                </c:pt>
                <c:pt idx="946">
                  <c:v>7481</c:v>
                </c:pt>
                <c:pt idx="947">
                  <c:v>7487</c:v>
                </c:pt>
                <c:pt idx="948">
                  <c:v>7489</c:v>
                </c:pt>
                <c:pt idx="949">
                  <c:v>7499</c:v>
                </c:pt>
                <c:pt idx="950">
                  <c:v>7507</c:v>
                </c:pt>
                <c:pt idx="951">
                  <c:v>7517</c:v>
                </c:pt>
                <c:pt idx="952">
                  <c:v>7523</c:v>
                </c:pt>
                <c:pt idx="953">
                  <c:v>7529</c:v>
                </c:pt>
                <c:pt idx="954">
                  <c:v>7537</c:v>
                </c:pt>
                <c:pt idx="955">
                  <c:v>7541</c:v>
                </c:pt>
                <c:pt idx="956">
                  <c:v>7547</c:v>
                </c:pt>
                <c:pt idx="957">
                  <c:v>7549</c:v>
                </c:pt>
                <c:pt idx="958">
                  <c:v>7559</c:v>
                </c:pt>
                <c:pt idx="959">
                  <c:v>7561</c:v>
                </c:pt>
                <c:pt idx="960">
                  <c:v>7573</c:v>
                </c:pt>
                <c:pt idx="961">
                  <c:v>7577</c:v>
                </c:pt>
                <c:pt idx="962">
                  <c:v>7583</c:v>
                </c:pt>
                <c:pt idx="963">
                  <c:v>7589</c:v>
                </c:pt>
                <c:pt idx="964">
                  <c:v>7591</c:v>
                </c:pt>
                <c:pt idx="965">
                  <c:v>7603</c:v>
                </c:pt>
                <c:pt idx="966">
                  <c:v>7607</c:v>
                </c:pt>
                <c:pt idx="967">
                  <c:v>7621</c:v>
                </c:pt>
                <c:pt idx="968">
                  <c:v>7639</c:v>
                </c:pt>
                <c:pt idx="969">
                  <c:v>7643</c:v>
                </c:pt>
                <c:pt idx="970">
                  <c:v>7649</c:v>
                </c:pt>
                <c:pt idx="971">
                  <c:v>7669</c:v>
                </c:pt>
                <c:pt idx="972">
                  <c:v>7673</c:v>
                </c:pt>
                <c:pt idx="973">
                  <c:v>7681</c:v>
                </c:pt>
                <c:pt idx="974">
                  <c:v>7687</c:v>
                </c:pt>
                <c:pt idx="975">
                  <c:v>7691</c:v>
                </c:pt>
                <c:pt idx="976">
                  <c:v>7699</c:v>
                </c:pt>
                <c:pt idx="977">
                  <c:v>7703</c:v>
                </c:pt>
                <c:pt idx="978">
                  <c:v>7717</c:v>
                </c:pt>
                <c:pt idx="979">
                  <c:v>7723</c:v>
                </c:pt>
                <c:pt idx="980">
                  <c:v>7727</c:v>
                </c:pt>
                <c:pt idx="981">
                  <c:v>7741</c:v>
                </c:pt>
                <c:pt idx="982">
                  <c:v>7753</c:v>
                </c:pt>
                <c:pt idx="983">
                  <c:v>7757</c:v>
                </c:pt>
                <c:pt idx="984">
                  <c:v>7759</c:v>
                </c:pt>
                <c:pt idx="985">
                  <c:v>7789</c:v>
                </c:pt>
                <c:pt idx="986">
                  <c:v>7793</c:v>
                </c:pt>
                <c:pt idx="987">
                  <c:v>7817</c:v>
                </c:pt>
                <c:pt idx="988">
                  <c:v>7823</c:v>
                </c:pt>
                <c:pt idx="989">
                  <c:v>7829</c:v>
                </c:pt>
                <c:pt idx="990">
                  <c:v>7841</c:v>
                </c:pt>
                <c:pt idx="991">
                  <c:v>7853</c:v>
                </c:pt>
                <c:pt idx="992">
                  <c:v>7867</c:v>
                </c:pt>
                <c:pt idx="993">
                  <c:v>7873</c:v>
                </c:pt>
                <c:pt idx="994">
                  <c:v>7877</c:v>
                </c:pt>
                <c:pt idx="995">
                  <c:v>7879</c:v>
                </c:pt>
                <c:pt idx="996">
                  <c:v>7883</c:v>
                </c:pt>
                <c:pt idx="997">
                  <c:v>7901</c:v>
                </c:pt>
                <c:pt idx="998">
                  <c:v>7907</c:v>
                </c:pt>
                <c:pt idx="999">
                  <c:v>7919</c:v>
                </c:pt>
              </c:numCache>
            </c:numRef>
          </c:xVal>
          <c:yVal>
            <c:numRef>
              <c:f>'Sheet1 (2)'!$C$2:$C$1001</c:f>
              <c:numCache>
                <c:formatCode>General</c:formatCode>
                <c:ptCount val="1000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4</c:v>
                </c:pt>
                <c:pt idx="9">
                  <c:v>6</c:v>
                </c:pt>
                <c:pt idx="10">
                  <c:v>2</c:v>
                </c:pt>
                <c:pt idx="11">
                  <c:v>6</c:v>
                </c:pt>
                <c:pt idx="12">
                  <c:v>4</c:v>
                </c:pt>
                <c:pt idx="13">
                  <c:v>2</c:v>
                </c:pt>
                <c:pt idx="14">
                  <c:v>4</c:v>
                </c:pt>
                <c:pt idx="15">
                  <c:v>6</c:v>
                </c:pt>
                <c:pt idx="16">
                  <c:v>6</c:v>
                </c:pt>
                <c:pt idx="17">
                  <c:v>2</c:v>
                </c:pt>
                <c:pt idx="18">
                  <c:v>6</c:v>
                </c:pt>
                <c:pt idx="19">
                  <c:v>4</c:v>
                </c:pt>
                <c:pt idx="20">
                  <c:v>2</c:v>
                </c:pt>
                <c:pt idx="21">
                  <c:v>6</c:v>
                </c:pt>
                <c:pt idx="22">
                  <c:v>4</c:v>
                </c:pt>
                <c:pt idx="23">
                  <c:v>6</c:v>
                </c:pt>
                <c:pt idx="24">
                  <c:v>8</c:v>
                </c:pt>
                <c:pt idx="25">
                  <c:v>4</c:v>
                </c:pt>
                <c:pt idx="26">
                  <c:v>2</c:v>
                </c:pt>
                <c:pt idx="27">
                  <c:v>4</c:v>
                </c:pt>
                <c:pt idx="28">
                  <c:v>2</c:v>
                </c:pt>
                <c:pt idx="29">
                  <c:v>4</c:v>
                </c:pt>
                <c:pt idx="30">
                  <c:v>14</c:v>
                </c:pt>
                <c:pt idx="31">
                  <c:v>4</c:v>
                </c:pt>
                <c:pt idx="32">
                  <c:v>6</c:v>
                </c:pt>
                <c:pt idx="33">
                  <c:v>2</c:v>
                </c:pt>
                <c:pt idx="34">
                  <c:v>10</c:v>
                </c:pt>
                <c:pt idx="35">
                  <c:v>2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6</c:v>
                </c:pt>
                <c:pt idx="40">
                  <c:v>6</c:v>
                </c:pt>
                <c:pt idx="41">
                  <c:v>2</c:v>
                </c:pt>
                <c:pt idx="42">
                  <c:v>10</c:v>
                </c:pt>
                <c:pt idx="43">
                  <c:v>2</c:v>
                </c:pt>
                <c:pt idx="44">
                  <c:v>4</c:v>
                </c:pt>
                <c:pt idx="45">
                  <c:v>2</c:v>
                </c:pt>
                <c:pt idx="46">
                  <c:v>12</c:v>
                </c:pt>
                <c:pt idx="47">
                  <c:v>12</c:v>
                </c:pt>
                <c:pt idx="48">
                  <c:v>4</c:v>
                </c:pt>
                <c:pt idx="49">
                  <c:v>2</c:v>
                </c:pt>
                <c:pt idx="50">
                  <c:v>4</c:v>
                </c:pt>
                <c:pt idx="51">
                  <c:v>6</c:v>
                </c:pt>
                <c:pt idx="52">
                  <c:v>2</c:v>
                </c:pt>
                <c:pt idx="53">
                  <c:v>10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2</c:v>
                </c:pt>
                <c:pt idx="58">
                  <c:v>6</c:v>
                </c:pt>
                <c:pt idx="59">
                  <c:v>4</c:v>
                </c:pt>
                <c:pt idx="60">
                  <c:v>2</c:v>
                </c:pt>
                <c:pt idx="61">
                  <c:v>10</c:v>
                </c:pt>
                <c:pt idx="62">
                  <c:v>14</c:v>
                </c:pt>
                <c:pt idx="63">
                  <c:v>4</c:v>
                </c:pt>
                <c:pt idx="64">
                  <c:v>2</c:v>
                </c:pt>
                <c:pt idx="65">
                  <c:v>4</c:v>
                </c:pt>
                <c:pt idx="66">
                  <c:v>14</c:v>
                </c:pt>
                <c:pt idx="67">
                  <c:v>6</c:v>
                </c:pt>
                <c:pt idx="68">
                  <c:v>10</c:v>
                </c:pt>
                <c:pt idx="69">
                  <c:v>2</c:v>
                </c:pt>
                <c:pt idx="70">
                  <c:v>4</c:v>
                </c:pt>
                <c:pt idx="71">
                  <c:v>6</c:v>
                </c:pt>
                <c:pt idx="72">
                  <c:v>8</c:v>
                </c:pt>
                <c:pt idx="73">
                  <c:v>6</c:v>
                </c:pt>
                <c:pt idx="74">
                  <c:v>6</c:v>
                </c:pt>
                <c:pt idx="75">
                  <c:v>4</c:v>
                </c:pt>
                <c:pt idx="76">
                  <c:v>6</c:v>
                </c:pt>
                <c:pt idx="77">
                  <c:v>8</c:v>
                </c:pt>
                <c:pt idx="78">
                  <c:v>4</c:v>
                </c:pt>
                <c:pt idx="79">
                  <c:v>8</c:v>
                </c:pt>
                <c:pt idx="80">
                  <c:v>10</c:v>
                </c:pt>
                <c:pt idx="81">
                  <c:v>2</c:v>
                </c:pt>
                <c:pt idx="82">
                  <c:v>10</c:v>
                </c:pt>
                <c:pt idx="83">
                  <c:v>2</c:v>
                </c:pt>
                <c:pt idx="84">
                  <c:v>6</c:v>
                </c:pt>
                <c:pt idx="85">
                  <c:v>4</c:v>
                </c:pt>
                <c:pt idx="86">
                  <c:v>6</c:v>
                </c:pt>
                <c:pt idx="87">
                  <c:v>8</c:v>
                </c:pt>
                <c:pt idx="88">
                  <c:v>4</c:v>
                </c:pt>
                <c:pt idx="89">
                  <c:v>2</c:v>
                </c:pt>
                <c:pt idx="90">
                  <c:v>4</c:v>
                </c:pt>
                <c:pt idx="91">
                  <c:v>12</c:v>
                </c:pt>
                <c:pt idx="92">
                  <c:v>8</c:v>
                </c:pt>
                <c:pt idx="93">
                  <c:v>4</c:v>
                </c:pt>
                <c:pt idx="94">
                  <c:v>8</c:v>
                </c:pt>
                <c:pt idx="95">
                  <c:v>4</c:v>
                </c:pt>
                <c:pt idx="96">
                  <c:v>6</c:v>
                </c:pt>
                <c:pt idx="97">
                  <c:v>12</c:v>
                </c:pt>
                <c:pt idx="98">
                  <c:v>2</c:v>
                </c:pt>
                <c:pt idx="99">
                  <c:v>18</c:v>
                </c:pt>
                <c:pt idx="100">
                  <c:v>6</c:v>
                </c:pt>
                <c:pt idx="101">
                  <c:v>10</c:v>
                </c:pt>
                <c:pt idx="102">
                  <c:v>6</c:v>
                </c:pt>
                <c:pt idx="103">
                  <c:v>6</c:v>
                </c:pt>
                <c:pt idx="104">
                  <c:v>2</c:v>
                </c:pt>
                <c:pt idx="105">
                  <c:v>6</c:v>
                </c:pt>
                <c:pt idx="106">
                  <c:v>10</c:v>
                </c:pt>
                <c:pt idx="107">
                  <c:v>6</c:v>
                </c:pt>
                <c:pt idx="108">
                  <c:v>6</c:v>
                </c:pt>
                <c:pt idx="109">
                  <c:v>2</c:v>
                </c:pt>
                <c:pt idx="110">
                  <c:v>6</c:v>
                </c:pt>
                <c:pt idx="111">
                  <c:v>6</c:v>
                </c:pt>
                <c:pt idx="112">
                  <c:v>4</c:v>
                </c:pt>
                <c:pt idx="113">
                  <c:v>2</c:v>
                </c:pt>
                <c:pt idx="114">
                  <c:v>12</c:v>
                </c:pt>
                <c:pt idx="115">
                  <c:v>10</c:v>
                </c:pt>
                <c:pt idx="116">
                  <c:v>2</c:v>
                </c:pt>
                <c:pt idx="117">
                  <c:v>4</c:v>
                </c:pt>
                <c:pt idx="118">
                  <c:v>6</c:v>
                </c:pt>
                <c:pt idx="119">
                  <c:v>6</c:v>
                </c:pt>
                <c:pt idx="120">
                  <c:v>2</c:v>
                </c:pt>
                <c:pt idx="121">
                  <c:v>12</c:v>
                </c:pt>
                <c:pt idx="122">
                  <c:v>4</c:v>
                </c:pt>
                <c:pt idx="123">
                  <c:v>6</c:v>
                </c:pt>
                <c:pt idx="124">
                  <c:v>8</c:v>
                </c:pt>
                <c:pt idx="125">
                  <c:v>10</c:v>
                </c:pt>
                <c:pt idx="126">
                  <c:v>8</c:v>
                </c:pt>
                <c:pt idx="127">
                  <c:v>10</c:v>
                </c:pt>
                <c:pt idx="128">
                  <c:v>8</c:v>
                </c:pt>
                <c:pt idx="129">
                  <c:v>6</c:v>
                </c:pt>
                <c:pt idx="130">
                  <c:v>6</c:v>
                </c:pt>
                <c:pt idx="131">
                  <c:v>4</c:v>
                </c:pt>
                <c:pt idx="132">
                  <c:v>8</c:v>
                </c:pt>
                <c:pt idx="133">
                  <c:v>6</c:v>
                </c:pt>
                <c:pt idx="134">
                  <c:v>4</c:v>
                </c:pt>
                <c:pt idx="135">
                  <c:v>8</c:v>
                </c:pt>
                <c:pt idx="136">
                  <c:v>4</c:v>
                </c:pt>
                <c:pt idx="137">
                  <c:v>14</c:v>
                </c:pt>
                <c:pt idx="138">
                  <c:v>10</c:v>
                </c:pt>
                <c:pt idx="139">
                  <c:v>12</c:v>
                </c:pt>
                <c:pt idx="140">
                  <c:v>2</c:v>
                </c:pt>
                <c:pt idx="141">
                  <c:v>10</c:v>
                </c:pt>
                <c:pt idx="142">
                  <c:v>2</c:v>
                </c:pt>
                <c:pt idx="143">
                  <c:v>4</c:v>
                </c:pt>
                <c:pt idx="144">
                  <c:v>2</c:v>
                </c:pt>
                <c:pt idx="145">
                  <c:v>10</c:v>
                </c:pt>
                <c:pt idx="146">
                  <c:v>14</c:v>
                </c:pt>
                <c:pt idx="147">
                  <c:v>4</c:v>
                </c:pt>
                <c:pt idx="148">
                  <c:v>2</c:v>
                </c:pt>
                <c:pt idx="149">
                  <c:v>4</c:v>
                </c:pt>
                <c:pt idx="150">
                  <c:v>14</c:v>
                </c:pt>
                <c:pt idx="151">
                  <c:v>4</c:v>
                </c:pt>
                <c:pt idx="152">
                  <c:v>2</c:v>
                </c:pt>
                <c:pt idx="153">
                  <c:v>4</c:v>
                </c:pt>
                <c:pt idx="154">
                  <c:v>20</c:v>
                </c:pt>
                <c:pt idx="155">
                  <c:v>4</c:v>
                </c:pt>
                <c:pt idx="156">
                  <c:v>8</c:v>
                </c:pt>
                <c:pt idx="157">
                  <c:v>10</c:v>
                </c:pt>
                <c:pt idx="158">
                  <c:v>8</c:v>
                </c:pt>
                <c:pt idx="159">
                  <c:v>4</c:v>
                </c:pt>
                <c:pt idx="160">
                  <c:v>6</c:v>
                </c:pt>
                <c:pt idx="161">
                  <c:v>6</c:v>
                </c:pt>
                <c:pt idx="162">
                  <c:v>14</c:v>
                </c:pt>
                <c:pt idx="163">
                  <c:v>4</c:v>
                </c:pt>
                <c:pt idx="164">
                  <c:v>6</c:v>
                </c:pt>
                <c:pt idx="165">
                  <c:v>6</c:v>
                </c:pt>
                <c:pt idx="166">
                  <c:v>8</c:v>
                </c:pt>
                <c:pt idx="167">
                  <c:v>6</c:v>
                </c:pt>
                <c:pt idx="168">
                  <c:v>12</c:v>
                </c:pt>
                <c:pt idx="169">
                  <c:v>4</c:v>
                </c:pt>
                <c:pt idx="170">
                  <c:v>6</c:v>
                </c:pt>
                <c:pt idx="171">
                  <c:v>2</c:v>
                </c:pt>
                <c:pt idx="172">
                  <c:v>10</c:v>
                </c:pt>
                <c:pt idx="173">
                  <c:v>2</c:v>
                </c:pt>
                <c:pt idx="174">
                  <c:v>6</c:v>
                </c:pt>
                <c:pt idx="175">
                  <c:v>10</c:v>
                </c:pt>
                <c:pt idx="176">
                  <c:v>2</c:v>
                </c:pt>
                <c:pt idx="177">
                  <c:v>10</c:v>
                </c:pt>
                <c:pt idx="178">
                  <c:v>2</c:v>
                </c:pt>
                <c:pt idx="179">
                  <c:v>6</c:v>
                </c:pt>
                <c:pt idx="180">
                  <c:v>18</c:v>
                </c:pt>
                <c:pt idx="181">
                  <c:v>4</c:v>
                </c:pt>
                <c:pt idx="182">
                  <c:v>2</c:v>
                </c:pt>
                <c:pt idx="183">
                  <c:v>4</c:v>
                </c:pt>
                <c:pt idx="184">
                  <c:v>6</c:v>
                </c:pt>
                <c:pt idx="185">
                  <c:v>6</c:v>
                </c:pt>
                <c:pt idx="186">
                  <c:v>8</c:v>
                </c:pt>
                <c:pt idx="187">
                  <c:v>6</c:v>
                </c:pt>
                <c:pt idx="188">
                  <c:v>6</c:v>
                </c:pt>
                <c:pt idx="189">
                  <c:v>22</c:v>
                </c:pt>
                <c:pt idx="190">
                  <c:v>2</c:v>
                </c:pt>
                <c:pt idx="191">
                  <c:v>10</c:v>
                </c:pt>
                <c:pt idx="192">
                  <c:v>8</c:v>
                </c:pt>
                <c:pt idx="193">
                  <c:v>10</c:v>
                </c:pt>
                <c:pt idx="194">
                  <c:v>6</c:v>
                </c:pt>
                <c:pt idx="195">
                  <c:v>6</c:v>
                </c:pt>
                <c:pt idx="196">
                  <c:v>8</c:v>
                </c:pt>
                <c:pt idx="197">
                  <c:v>12</c:v>
                </c:pt>
                <c:pt idx="198">
                  <c:v>4</c:v>
                </c:pt>
                <c:pt idx="199">
                  <c:v>6</c:v>
                </c:pt>
                <c:pt idx="200">
                  <c:v>6</c:v>
                </c:pt>
                <c:pt idx="201">
                  <c:v>2</c:v>
                </c:pt>
                <c:pt idx="202">
                  <c:v>6</c:v>
                </c:pt>
                <c:pt idx="203">
                  <c:v>12</c:v>
                </c:pt>
                <c:pt idx="204">
                  <c:v>10</c:v>
                </c:pt>
                <c:pt idx="205">
                  <c:v>18</c:v>
                </c:pt>
                <c:pt idx="206">
                  <c:v>2</c:v>
                </c:pt>
                <c:pt idx="207">
                  <c:v>4</c:v>
                </c:pt>
                <c:pt idx="208">
                  <c:v>6</c:v>
                </c:pt>
                <c:pt idx="209">
                  <c:v>2</c:v>
                </c:pt>
                <c:pt idx="210">
                  <c:v>6</c:v>
                </c:pt>
                <c:pt idx="211">
                  <c:v>4</c:v>
                </c:pt>
                <c:pt idx="212">
                  <c:v>2</c:v>
                </c:pt>
                <c:pt idx="213">
                  <c:v>4</c:v>
                </c:pt>
                <c:pt idx="214">
                  <c:v>12</c:v>
                </c:pt>
                <c:pt idx="215">
                  <c:v>2</c:v>
                </c:pt>
                <c:pt idx="216">
                  <c:v>6</c:v>
                </c:pt>
                <c:pt idx="217">
                  <c:v>34</c:v>
                </c:pt>
                <c:pt idx="218">
                  <c:v>6</c:v>
                </c:pt>
                <c:pt idx="219">
                  <c:v>6</c:v>
                </c:pt>
                <c:pt idx="220">
                  <c:v>8</c:v>
                </c:pt>
                <c:pt idx="221">
                  <c:v>18</c:v>
                </c:pt>
                <c:pt idx="222">
                  <c:v>10</c:v>
                </c:pt>
                <c:pt idx="223">
                  <c:v>14</c:v>
                </c:pt>
                <c:pt idx="224">
                  <c:v>4</c:v>
                </c:pt>
                <c:pt idx="225">
                  <c:v>2</c:v>
                </c:pt>
                <c:pt idx="226">
                  <c:v>4</c:v>
                </c:pt>
                <c:pt idx="227">
                  <c:v>6</c:v>
                </c:pt>
                <c:pt idx="228">
                  <c:v>8</c:v>
                </c:pt>
                <c:pt idx="229">
                  <c:v>4</c:v>
                </c:pt>
                <c:pt idx="230">
                  <c:v>2</c:v>
                </c:pt>
                <c:pt idx="231">
                  <c:v>6</c:v>
                </c:pt>
                <c:pt idx="232">
                  <c:v>12</c:v>
                </c:pt>
                <c:pt idx="233">
                  <c:v>10</c:v>
                </c:pt>
                <c:pt idx="234">
                  <c:v>2</c:v>
                </c:pt>
                <c:pt idx="235">
                  <c:v>4</c:v>
                </c:pt>
                <c:pt idx="236">
                  <c:v>2</c:v>
                </c:pt>
                <c:pt idx="237">
                  <c:v>4</c:v>
                </c:pt>
                <c:pt idx="238">
                  <c:v>6</c:v>
                </c:pt>
                <c:pt idx="239">
                  <c:v>12</c:v>
                </c:pt>
                <c:pt idx="240">
                  <c:v>12</c:v>
                </c:pt>
                <c:pt idx="241">
                  <c:v>8</c:v>
                </c:pt>
                <c:pt idx="242">
                  <c:v>12</c:v>
                </c:pt>
                <c:pt idx="243">
                  <c:v>6</c:v>
                </c:pt>
                <c:pt idx="244">
                  <c:v>4</c:v>
                </c:pt>
                <c:pt idx="245">
                  <c:v>6</c:v>
                </c:pt>
                <c:pt idx="246">
                  <c:v>8</c:v>
                </c:pt>
                <c:pt idx="247">
                  <c:v>4</c:v>
                </c:pt>
                <c:pt idx="248">
                  <c:v>8</c:v>
                </c:pt>
                <c:pt idx="249">
                  <c:v>4</c:v>
                </c:pt>
                <c:pt idx="250">
                  <c:v>14</c:v>
                </c:pt>
                <c:pt idx="251">
                  <c:v>4</c:v>
                </c:pt>
                <c:pt idx="252">
                  <c:v>6</c:v>
                </c:pt>
                <c:pt idx="253">
                  <c:v>2</c:v>
                </c:pt>
                <c:pt idx="254">
                  <c:v>4</c:v>
                </c:pt>
                <c:pt idx="255">
                  <c:v>6</c:v>
                </c:pt>
                <c:pt idx="256">
                  <c:v>2</c:v>
                </c:pt>
                <c:pt idx="257">
                  <c:v>6</c:v>
                </c:pt>
                <c:pt idx="258">
                  <c:v>10</c:v>
                </c:pt>
                <c:pt idx="259">
                  <c:v>20</c:v>
                </c:pt>
                <c:pt idx="260">
                  <c:v>6</c:v>
                </c:pt>
                <c:pt idx="261">
                  <c:v>4</c:v>
                </c:pt>
                <c:pt idx="262">
                  <c:v>2</c:v>
                </c:pt>
                <c:pt idx="263">
                  <c:v>24</c:v>
                </c:pt>
                <c:pt idx="264">
                  <c:v>4</c:v>
                </c:pt>
                <c:pt idx="265">
                  <c:v>2</c:v>
                </c:pt>
                <c:pt idx="266">
                  <c:v>10</c:v>
                </c:pt>
                <c:pt idx="267">
                  <c:v>12</c:v>
                </c:pt>
                <c:pt idx="268">
                  <c:v>2</c:v>
                </c:pt>
                <c:pt idx="269">
                  <c:v>10</c:v>
                </c:pt>
                <c:pt idx="270">
                  <c:v>8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18</c:v>
                </c:pt>
                <c:pt idx="275">
                  <c:v>6</c:v>
                </c:pt>
                <c:pt idx="276">
                  <c:v>4</c:v>
                </c:pt>
                <c:pt idx="277">
                  <c:v>2</c:v>
                </c:pt>
                <c:pt idx="278">
                  <c:v>12</c:v>
                </c:pt>
                <c:pt idx="279">
                  <c:v>10</c:v>
                </c:pt>
                <c:pt idx="280">
                  <c:v>12</c:v>
                </c:pt>
                <c:pt idx="281">
                  <c:v>8</c:v>
                </c:pt>
                <c:pt idx="282">
                  <c:v>16</c:v>
                </c:pt>
                <c:pt idx="283">
                  <c:v>14</c:v>
                </c:pt>
                <c:pt idx="284">
                  <c:v>6</c:v>
                </c:pt>
                <c:pt idx="285">
                  <c:v>4</c:v>
                </c:pt>
                <c:pt idx="286">
                  <c:v>2</c:v>
                </c:pt>
                <c:pt idx="287">
                  <c:v>4</c:v>
                </c:pt>
                <c:pt idx="288">
                  <c:v>2</c:v>
                </c:pt>
                <c:pt idx="289">
                  <c:v>10</c:v>
                </c:pt>
                <c:pt idx="290">
                  <c:v>12</c:v>
                </c:pt>
                <c:pt idx="291">
                  <c:v>6</c:v>
                </c:pt>
                <c:pt idx="292">
                  <c:v>6</c:v>
                </c:pt>
                <c:pt idx="293">
                  <c:v>18</c:v>
                </c:pt>
                <c:pt idx="294">
                  <c:v>2</c:v>
                </c:pt>
                <c:pt idx="295">
                  <c:v>16</c:v>
                </c:pt>
                <c:pt idx="296">
                  <c:v>2</c:v>
                </c:pt>
                <c:pt idx="297">
                  <c:v>22</c:v>
                </c:pt>
                <c:pt idx="298">
                  <c:v>6</c:v>
                </c:pt>
                <c:pt idx="299">
                  <c:v>8</c:v>
                </c:pt>
                <c:pt idx="300">
                  <c:v>6</c:v>
                </c:pt>
                <c:pt idx="301">
                  <c:v>4</c:v>
                </c:pt>
                <c:pt idx="302">
                  <c:v>2</c:v>
                </c:pt>
                <c:pt idx="303">
                  <c:v>4</c:v>
                </c:pt>
                <c:pt idx="304">
                  <c:v>8</c:v>
                </c:pt>
                <c:pt idx="305">
                  <c:v>6</c:v>
                </c:pt>
                <c:pt idx="306">
                  <c:v>10</c:v>
                </c:pt>
                <c:pt idx="307">
                  <c:v>2</c:v>
                </c:pt>
                <c:pt idx="308">
                  <c:v>10</c:v>
                </c:pt>
                <c:pt idx="309">
                  <c:v>14</c:v>
                </c:pt>
                <c:pt idx="310">
                  <c:v>10</c:v>
                </c:pt>
                <c:pt idx="311">
                  <c:v>6</c:v>
                </c:pt>
                <c:pt idx="312">
                  <c:v>12</c:v>
                </c:pt>
                <c:pt idx="313">
                  <c:v>2</c:v>
                </c:pt>
                <c:pt idx="314">
                  <c:v>4</c:v>
                </c:pt>
                <c:pt idx="315">
                  <c:v>2</c:v>
                </c:pt>
                <c:pt idx="316">
                  <c:v>10</c:v>
                </c:pt>
                <c:pt idx="317">
                  <c:v>12</c:v>
                </c:pt>
                <c:pt idx="318">
                  <c:v>2</c:v>
                </c:pt>
                <c:pt idx="319">
                  <c:v>16</c:v>
                </c:pt>
                <c:pt idx="320">
                  <c:v>2</c:v>
                </c:pt>
                <c:pt idx="321">
                  <c:v>6</c:v>
                </c:pt>
                <c:pt idx="322">
                  <c:v>4</c:v>
                </c:pt>
                <c:pt idx="323">
                  <c:v>2</c:v>
                </c:pt>
                <c:pt idx="324">
                  <c:v>10</c:v>
                </c:pt>
                <c:pt idx="325">
                  <c:v>8</c:v>
                </c:pt>
                <c:pt idx="326">
                  <c:v>18</c:v>
                </c:pt>
                <c:pt idx="327">
                  <c:v>24</c:v>
                </c:pt>
                <c:pt idx="328">
                  <c:v>4</c:v>
                </c:pt>
                <c:pt idx="329">
                  <c:v>6</c:v>
                </c:pt>
                <c:pt idx="330">
                  <c:v>8</c:v>
                </c:pt>
                <c:pt idx="331">
                  <c:v>16</c:v>
                </c:pt>
                <c:pt idx="332">
                  <c:v>2</c:v>
                </c:pt>
                <c:pt idx="333">
                  <c:v>4</c:v>
                </c:pt>
                <c:pt idx="334">
                  <c:v>8</c:v>
                </c:pt>
                <c:pt idx="335">
                  <c:v>16</c:v>
                </c:pt>
                <c:pt idx="336">
                  <c:v>2</c:v>
                </c:pt>
                <c:pt idx="337">
                  <c:v>4</c:v>
                </c:pt>
                <c:pt idx="338">
                  <c:v>8</c:v>
                </c:pt>
                <c:pt idx="339">
                  <c:v>6</c:v>
                </c:pt>
                <c:pt idx="340">
                  <c:v>6</c:v>
                </c:pt>
                <c:pt idx="341">
                  <c:v>4</c:v>
                </c:pt>
                <c:pt idx="342">
                  <c:v>12</c:v>
                </c:pt>
                <c:pt idx="343">
                  <c:v>2</c:v>
                </c:pt>
                <c:pt idx="344">
                  <c:v>22</c:v>
                </c:pt>
                <c:pt idx="345">
                  <c:v>6</c:v>
                </c:pt>
                <c:pt idx="346">
                  <c:v>2</c:v>
                </c:pt>
                <c:pt idx="347">
                  <c:v>6</c:v>
                </c:pt>
                <c:pt idx="348">
                  <c:v>4</c:v>
                </c:pt>
                <c:pt idx="349">
                  <c:v>6</c:v>
                </c:pt>
                <c:pt idx="350">
                  <c:v>14</c:v>
                </c:pt>
                <c:pt idx="351">
                  <c:v>6</c:v>
                </c:pt>
                <c:pt idx="352">
                  <c:v>4</c:v>
                </c:pt>
                <c:pt idx="353">
                  <c:v>2</c:v>
                </c:pt>
                <c:pt idx="354">
                  <c:v>6</c:v>
                </c:pt>
                <c:pt idx="355">
                  <c:v>4</c:v>
                </c:pt>
                <c:pt idx="356">
                  <c:v>6</c:v>
                </c:pt>
                <c:pt idx="357">
                  <c:v>12</c:v>
                </c:pt>
                <c:pt idx="358">
                  <c:v>6</c:v>
                </c:pt>
                <c:pt idx="359">
                  <c:v>6</c:v>
                </c:pt>
                <c:pt idx="360">
                  <c:v>14</c:v>
                </c:pt>
                <c:pt idx="361">
                  <c:v>4</c:v>
                </c:pt>
                <c:pt idx="362">
                  <c:v>6</c:v>
                </c:pt>
                <c:pt idx="363">
                  <c:v>12</c:v>
                </c:pt>
                <c:pt idx="364">
                  <c:v>8</c:v>
                </c:pt>
                <c:pt idx="365">
                  <c:v>6</c:v>
                </c:pt>
                <c:pt idx="366">
                  <c:v>4</c:v>
                </c:pt>
                <c:pt idx="367">
                  <c:v>26</c:v>
                </c:pt>
                <c:pt idx="368">
                  <c:v>18</c:v>
                </c:pt>
                <c:pt idx="369">
                  <c:v>10</c:v>
                </c:pt>
                <c:pt idx="370">
                  <c:v>8</c:v>
                </c:pt>
                <c:pt idx="371">
                  <c:v>4</c:v>
                </c:pt>
                <c:pt idx="372">
                  <c:v>6</c:v>
                </c:pt>
                <c:pt idx="373">
                  <c:v>2</c:v>
                </c:pt>
                <c:pt idx="374">
                  <c:v>6</c:v>
                </c:pt>
                <c:pt idx="375">
                  <c:v>22</c:v>
                </c:pt>
                <c:pt idx="376">
                  <c:v>12</c:v>
                </c:pt>
                <c:pt idx="377">
                  <c:v>2</c:v>
                </c:pt>
                <c:pt idx="378">
                  <c:v>16</c:v>
                </c:pt>
                <c:pt idx="379">
                  <c:v>8</c:v>
                </c:pt>
                <c:pt idx="380">
                  <c:v>4</c:v>
                </c:pt>
                <c:pt idx="381">
                  <c:v>12</c:v>
                </c:pt>
                <c:pt idx="382">
                  <c:v>14</c:v>
                </c:pt>
                <c:pt idx="383">
                  <c:v>10</c:v>
                </c:pt>
                <c:pt idx="384">
                  <c:v>2</c:v>
                </c:pt>
                <c:pt idx="385">
                  <c:v>4</c:v>
                </c:pt>
                <c:pt idx="386">
                  <c:v>8</c:v>
                </c:pt>
                <c:pt idx="387">
                  <c:v>6</c:v>
                </c:pt>
                <c:pt idx="388">
                  <c:v>6</c:v>
                </c:pt>
                <c:pt idx="389">
                  <c:v>4</c:v>
                </c:pt>
                <c:pt idx="390">
                  <c:v>2</c:v>
                </c:pt>
                <c:pt idx="391">
                  <c:v>4</c:v>
                </c:pt>
                <c:pt idx="392">
                  <c:v>6</c:v>
                </c:pt>
                <c:pt idx="393">
                  <c:v>8</c:v>
                </c:pt>
                <c:pt idx="394">
                  <c:v>4</c:v>
                </c:pt>
                <c:pt idx="395">
                  <c:v>2</c:v>
                </c:pt>
                <c:pt idx="396">
                  <c:v>6</c:v>
                </c:pt>
                <c:pt idx="397">
                  <c:v>10</c:v>
                </c:pt>
                <c:pt idx="398">
                  <c:v>2</c:v>
                </c:pt>
                <c:pt idx="399">
                  <c:v>10</c:v>
                </c:pt>
                <c:pt idx="400">
                  <c:v>8</c:v>
                </c:pt>
                <c:pt idx="401">
                  <c:v>4</c:v>
                </c:pt>
                <c:pt idx="402">
                  <c:v>14</c:v>
                </c:pt>
                <c:pt idx="403">
                  <c:v>10</c:v>
                </c:pt>
                <c:pt idx="404">
                  <c:v>12</c:v>
                </c:pt>
                <c:pt idx="405">
                  <c:v>2</c:v>
                </c:pt>
                <c:pt idx="406">
                  <c:v>6</c:v>
                </c:pt>
                <c:pt idx="407">
                  <c:v>4</c:v>
                </c:pt>
                <c:pt idx="408">
                  <c:v>2</c:v>
                </c:pt>
                <c:pt idx="409">
                  <c:v>16</c:v>
                </c:pt>
                <c:pt idx="410">
                  <c:v>14</c:v>
                </c:pt>
                <c:pt idx="411">
                  <c:v>4</c:v>
                </c:pt>
                <c:pt idx="412">
                  <c:v>6</c:v>
                </c:pt>
                <c:pt idx="413">
                  <c:v>8</c:v>
                </c:pt>
                <c:pt idx="414">
                  <c:v>6</c:v>
                </c:pt>
                <c:pt idx="415">
                  <c:v>4</c:v>
                </c:pt>
                <c:pt idx="416">
                  <c:v>18</c:v>
                </c:pt>
                <c:pt idx="417">
                  <c:v>8</c:v>
                </c:pt>
                <c:pt idx="418">
                  <c:v>10</c:v>
                </c:pt>
                <c:pt idx="419">
                  <c:v>6</c:v>
                </c:pt>
                <c:pt idx="420">
                  <c:v>6</c:v>
                </c:pt>
                <c:pt idx="421">
                  <c:v>8</c:v>
                </c:pt>
                <c:pt idx="422">
                  <c:v>10</c:v>
                </c:pt>
                <c:pt idx="423">
                  <c:v>12</c:v>
                </c:pt>
                <c:pt idx="424">
                  <c:v>14</c:v>
                </c:pt>
                <c:pt idx="425">
                  <c:v>4</c:v>
                </c:pt>
                <c:pt idx="426">
                  <c:v>6</c:v>
                </c:pt>
                <c:pt idx="427">
                  <c:v>6</c:v>
                </c:pt>
                <c:pt idx="428">
                  <c:v>2</c:v>
                </c:pt>
                <c:pt idx="429">
                  <c:v>28</c:v>
                </c:pt>
                <c:pt idx="430">
                  <c:v>2</c:v>
                </c:pt>
                <c:pt idx="431">
                  <c:v>10</c:v>
                </c:pt>
                <c:pt idx="432">
                  <c:v>8</c:v>
                </c:pt>
                <c:pt idx="433">
                  <c:v>4</c:v>
                </c:pt>
                <c:pt idx="434">
                  <c:v>14</c:v>
                </c:pt>
                <c:pt idx="435">
                  <c:v>4</c:v>
                </c:pt>
                <c:pt idx="436">
                  <c:v>8</c:v>
                </c:pt>
                <c:pt idx="437">
                  <c:v>12</c:v>
                </c:pt>
                <c:pt idx="438">
                  <c:v>6</c:v>
                </c:pt>
                <c:pt idx="439">
                  <c:v>12</c:v>
                </c:pt>
                <c:pt idx="440">
                  <c:v>4</c:v>
                </c:pt>
                <c:pt idx="441">
                  <c:v>6</c:v>
                </c:pt>
                <c:pt idx="442">
                  <c:v>20</c:v>
                </c:pt>
                <c:pt idx="443">
                  <c:v>10</c:v>
                </c:pt>
                <c:pt idx="444">
                  <c:v>2</c:v>
                </c:pt>
                <c:pt idx="445">
                  <c:v>16</c:v>
                </c:pt>
                <c:pt idx="446">
                  <c:v>26</c:v>
                </c:pt>
                <c:pt idx="447">
                  <c:v>4</c:v>
                </c:pt>
                <c:pt idx="448">
                  <c:v>2</c:v>
                </c:pt>
                <c:pt idx="449">
                  <c:v>12</c:v>
                </c:pt>
                <c:pt idx="450">
                  <c:v>6</c:v>
                </c:pt>
                <c:pt idx="451">
                  <c:v>4</c:v>
                </c:pt>
                <c:pt idx="452">
                  <c:v>12</c:v>
                </c:pt>
                <c:pt idx="453">
                  <c:v>6</c:v>
                </c:pt>
                <c:pt idx="454">
                  <c:v>8</c:v>
                </c:pt>
                <c:pt idx="455">
                  <c:v>4</c:v>
                </c:pt>
                <c:pt idx="456">
                  <c:v>8</c:v>
                </c:pt>
                <c:pt idx="457">
                  <c:v>22</c:v>
                </c:pt>
                <c:pt idx="458">
                  <c:v>2</c:v>
                </c:pt>
                <c:pt idx="459">
                  <c:v>4</c:v>
                </c:pt>
                <c:pt idx="460">
                  <c:v>2</c:v>
                </c:pt>
                <c:pt idx="461">
                  <c:v>12</c:v>
                </c:pt>
                <c:pt idx="462">
                  <c:v>28</c:v>
                </c:pt>
                <c:pt idx="463">
                  <c:v>2</c:v>
                </c:pt>
                <c:pt idx="464">
                  <c:v>6</c:v>
                </c:pt>
                <c:pt idx="465">
                  <c:v>6</c:v>
                </c:pt>
                <c:pt idx="466">
                  <c:v>6</c:v>
                </c:pt>
                <c:pt idx="467">
                  <c:v>4</c:v>
                </c:pt>
                <c:pt idx="468">
                  <c:v>6</c:v>
                </c:pt>
                <c:pt idx="469">
                  <c:v>2</c:v>
                </c:pt>
                <c:pt idx="470">
                  <c:v>12</c:v>
                </c:pt>
                <c:pt idx="471">
                  <c:v>4</c:v>
                </c:pt>
                <c:pt idx="472">
                  <c:v>12</c:v>
                </c:pt>
                <c:pt idx="473">
                  <c:v>2</c:v>
                </c:pt>
                <c:pt idx="474">
                  <c:v>10</c:v>
                </c:pt>
                <c:pt idx="475">
                  <c:v>2</c:v>
                </c:pt>
                <c:pt idx="476">
                  <c:v>16</c:v>
                </c:pt>
                <c:pt idx="477">
                  <c:v>2</c:v>
                </c:pt>
                <c:pt idx="478">
                  <c:v>16</c:v>
                </c:pt>
                <c:pt idx="479">
                  <c:v>6</c:v>
                </c:pt>
                <c:pt idx="480">
                  <c:v>20</c:v>
                </c:pt>
                <c:pt idx="481">
                  <c:v>16</c:v>
                </c:pt>
                <c:pt idx="482">
                  <c:v>8</c:v>
                </c:pt>
                <c:pt idx="483">
                  <c:v>4</c:v>
                </c:pt>
                <c:pt idx="484">
                  <c:v>2</c:v>
                </c:pt>
                <c:pt idx="485">
                  <c:v>4</c:v>
                </c:pt>
                <c:pt idx="486">
                  <c:v>2</c:v>
                </c:pt>
                <c:pt idx="487">
                  <c:v>22</c:v>
                </c:pt>
                <c:pt idx="488">
                  <c:v>8</c:v>
                </c:pt>
                <c:pt idx="489">
                  <c:v>12</c:v>
                </c:pt>
                <c:pt idx="490">
                  <c:v>6</c:v>
                </c:pt>
                <c:pt idx="491">
                  <c:v>10</c:v>
                </c:pt>
                <c:pt idx="492">
                  <c:v>2</c:v>
                </c:pt>
                <c:pt idx="493">
                  <c:v>4</c:v>
                </c:pt>
                <c:pt idx="494">
                  <c:v>6</c:v>
                </c:pt>
                <c:pt idx="495">
                  <c:v>2</c:v>
                </c:pt>
                <c:pt idx="496">
                  <c:v>6</c:v>
                </c:pt>
                <c:pt idx="497">
                  <c:v>10</c:v>
                </c:pt>
                <c:pt idx="498">
                  <c:v>2</c:v>
                </c:pt>
                <c:pt idx="499">
                  <c:v>12</c:v>
                </c:pt>
                <c:pt idx="500">
                  <c:v>10</c:v>
                </c:pt>
                <c:pt idx="501">
                  <c:v>2</c:v>
                </c:pt>
                <c:pt idx="502">
                  <c:v>10</c:v>
                </c:pt>
                <c:pt idx="503">
                  <c:v>14</c:v>
                </c:pt>
                <c:pt idx="504">
                  <c:v>6</c:v>
                </c:pt>
                <c:pt idx="505">
                  <c:v>4</c:v>
                </c:pt>
                <c:pt idx="506">
                  <c:v>6</c:v>
                </c:pt>
                <c:pt idx="507">
                  <c:v>8</c:v>
                </c:pt>
                <c:pt idx="508">
                  <c:v>6</c:v>
                </c:pt>
                <c:pt idx="509">
                  <c:v>6</c:v>
                </c:pt>
                <c:pt idx="510">
                  <c:v>16</c:v>
                </c:pt>
                <c:pt idx="511">
                  <c:v>12</c:v>
                </c:pt>
                <c:pt idx="512">
                  <c:v>2</c:v>
                </c:pt>
                <c:pt idx="513">
                  <c:v>4</c:v>
                </c:pt>
                <c:pt idx="514">
                  <c:v>14</c:v>
                </c:pt>
                <c:pt idx="515">
                  <c:v>6</c:v>
                </c:pt>
                <c:pt idx="516">
                  <c:v>4</c:v>
                </c:pt>
                <c:pt idx="517">
                  <c:v>8</c:v>
                </c:pt>
                <c:pt idx="518">
                  <c:v>10</c:v>
                </c:pt>
                <c:pt idx="519">
                  <c:v>8</c:v>
                </c:pt>
                <c:pt idx="520">
                  <c:v>6</c:v>
                </c:pt>
                <c:pt idx="521">
                  <c:v>6</c:v>
                </c:pt>
                <c:pt idx="522">
                  <c:v>22</c:v>
                </c:pt>
                <c:pt idx="523">
                  <c:v>6</c:v>
                </c:pt>
                <c:pt idx="524">
                  <c:v>2</c:v>
                </c:pt>
                <c:pt idx="525">
                  <c:v>10</c:v>
                </c:pt>
                <c:pt idx="526">
                  <c:v>14</c:v>
                </c:pt>
                <c:pt idx="527">
                  <c:v>4</c:v>
                </c:pt>
                <c:pt idx="528">
                  <c:v>6</c:v>
                </c:pt>
                <c:pt idx="529">
                  <c:v>18</c:v>
                </c:pt>
                <c:pt idx="530">
                  <c:v>2</c:v>
                </c:pt>
                <c:pt idx="531">
                  <c:v>10</c:v>
                </c:pt>
                <c:pt idx="532">
                  <c:v>14</c:v>
                </c:pt>
                <c:pt idx="533">
                  <c:v>4</c:v>
                </c:pt>
                <c:pt idx="534">
                  <c:v>2</c:v>
                </c:pt>
                <c:pt idx="535">
                  <c:v>10</c:v>
                </c:pt>
                <c:pt idx="536">
                  <c:v>14</c:v>
                </c:pt>
                <c:pt idx="537">
                  <c:v>4</c:v>
                </c:pt>
                <c:pt idx="538">
                  <c:v>8</c:v>
                </c:pt>
                <c:pt idx="539">
                  <c:v>18</c:v>
                </c:pt>
                <c:pt idx="540">
                  <c:v>4</c:v>
                </c:pt>
                <c:pt idx="541">
                  <c:v>6</c:v>
                </c:pt>
                <c:pt idx="542">
                  <c:v>2</c:v>
                </c:pt>
                <c:pt idx="543">
                  <c:v>4</c:v>
                </c:pt>
                <c:pt idx="544">
                  <c:v>6</c:v>
                </c:pt>
                <c:pt idx="545">
                  <c:v>2</c:v>
                </c:pt>
                <c:pt idx="546">
                  <c:v>12</c:v>
                </c:pt>
                <c:pt idx="547">
                  <c:v>4</c:v>
                </c:pt>
                <c:pt idx="548">
                  <c:v>20</c:v>
                </c:pt>
                <c:pt idx="549">
                  <c:v>22</c:v>
                </c:pt>
                <c:pt idx="550">
                  <c:v>12</c:v>
                </c:pt>
                <c:pt idx="551">
                  <c:v>2</c:v>
                </c:pt>
                <c:pt idx="552">
                  <c:v>4</c:v>
                </c:pt>
                <c:pt idx="553">
                  <c:v>6</c:v>
                </c:pt>
                <c:pt idx="554">
                  <c:v>6</c:v>
                </c:pt>
                <c:pt idx="555">
                  <c:v>2</c:v>
                </c:pt>
                <c:pt idx="556">
                  <c:v>6</c:v>
                </c:pt>
                <c:pt idx="557">
                  <c:v>22</c:v>
                </c:pt>
                <c:pt idx="558">
                  <c:v>2</c:v>
                </c:pt>
                <c:pt idx="559">
                  <c:v>6</c:v>
                </c:pt>
                <c:pt idx="560">
                  <c:v>16</c:v>
                </c:pt>
                <c:pt idx="561">
                  <c:v>6</c:v>
                </c:pt>
                <c:pt idx="562">
                  <c:v>12</c:v>
                </c:pt>
                <c:pt idx="563">
                  <c:v>2</c:v>
                </c:pt>
                <c:pt idx="564">
                  <c:v>6</c:v>
                </c:pt>
                <c:pt idx="565">
                  <c:v>12</c:v>
                </c:pt>
                <c:pt idx="566">
                  <c:v>16</c:v>
                </c:pt>
                <c:pt idx="567">
                  <c:v>2</c:v>
                </c:pt>
                <c:pt idx="568">
                  <c:v>4</c:v>
                </c:pt>
                <c:pt idx="569">
                  <c:v>6</c:v>
                </c:pt>
                <c:pt idx="570">
                  <c:v>14</c:v>
                </c:pt>
                <c:pt idx="571">
                  <c:v>4</c:v>
                </c:pt>
                <c:pt idx="572">
                  <c:v>2</c:v>
                </c:pt>
                <c:pt idx="573">
                  <c:v>18</c:v>
                </c:pt>
                <c:pt idx="574">
                  <c:v>24</c:v>
                </c:pt>
                <c:pt idx="575">
                  <c:v>10</c:v>
                </c:pt>
                <c:pt idx="576">
                  <c:v>6</c:v>
                </c:pt>
                <c:pt idx="577">
                  <c:v>2</c:v>
                </c:pt>
                <c:pt idx="578">
                  <c:v>10</c:v>
                </c:pt>
                <c:pt idx="579">
                  <c:v>2</c:v>
                </c:pt>
                <c:pt idx="580">
                  <c:v>10</c:v>
                </c:pt>
                <c:pt idx="581">
                  <c:v>2</c:v>
                </c:pt>
                <c:pt idx="582">
                  <c:v>10</c:v>
                </c:pt>
                <c:pt idx="583">
                  <c:v>6</c:v>
                </c:pt>
                <c:pt idx="584">
                  <c:v>2</c:v>
                </c:pt>
                <c:pt idx="585">
                  <c:v>10</c:v>
                </c:pt>
                <c:pt idx="586">
                  <c:v>2</c:v>
                </c:pt>
                <c:pt idx="587">
                  <c:v>10</c:v>
                </c:pt>
                <c:pt idx="588">
                  <c:v>6</c:v>
                </c:pt>
                <c:pt idx="589">
                  <c:v>8</c:v>
                </c:pt>
                <c:pt idx="590">
                  <c:v>30</c:v>
                </c:pt>
                <c:pt idx="591">
                  <c:v>10</c:v>
                </c:pt>
                <c:pt idx="592">
                  <c:v>2</c:v>
                </c:pt>
                <c:pt idx="593">
                  <c:v>10</c:v>
                </c:pt>
                <c:pt idx="594">
                  <c:v>8</c:v>
                </c:pt>
                <c:pt idx="595">
                  <c:v>6</c:v>
                </c:pt>
                <c:pt idx="596">
                  <c:v>10</c:v>
                </c:pt>
                <c:pt idx="597">
                  <c:v>18</c:v>
                </c:pt>
                <c:pt idx="598">
                  <c:v>6</c:v>
                </c:pt>
                <c:pt idx="599">
                  <c:v>12</c:v>
                </c:pt>
                <c:pt idx="600">
                  <c:v>12</c:v>
                </c:pt>
                <c:pt idx="601">
                  <c:v>2</c:v>
                </c:pt>
                <c:pt idx="602">
                  <c:v>18</c:v>
                </c:pt>
                <c:pt idx="603">
                  <c:v>6</c:v>
                </c:pt>
                <c:pt idx="604">
                  <c:v>4</c:v>
                </c:pt>
                <c:pt idx="605">
                  <c:v>6</c:v>
                </c:pt>
                <c:pt idx="606">
                  <c:v>6</c:v>
                </c:pt>
                <c:pt idx="607">
                  <c:v>18</c:v>
                </c:pt>
                <c:pt idx="608">
                  <c:v>2</c:v>
                </c:pt>
                <c:pt idx="609">
                  <c:v>10</c:v>
                </c:pt>
                <c:pt idx="610">
                  <c:v>14</c:v>
                </c:pt>
                <c:pt idx="611">
                  <c:v>6</c:v>
                </c:pt>
                <c:pt idx="612">
                  <c:v>4</c:v>
                </c:pt>
                <c:pt idx="613">
                  <c:v>2</c:v>
                </c:pt>
                <c:pt idx="614">
                  <c:v>4</c:v>
                </c:pt>
                <c:pt idx="615">
                  <c:v>24</c:v>
                </c:pt>
                <c:pt idx="616">
                  <c:v>2</c:v>
                </c:pt>
                <c:pt idx="617">
                  <c:v>12</c:v>
                </c:pt>
                <c:pt idx="618">
                  <c:v>6</c:v>
                </c:pt>
                <c:pt idx="619">
                  <c:v>16</c:v>
                </c:pt>
                <c:pt idx="620">
                  <c:v>8</c:v>
                </c:pt>
                <c:pt idx="621">
                  <c:v>6</c:v>
                </c:pt>
                <c:pt idx="622">
                  <c:v>6</c:v>
                </c:pt>
                <c:pt idx="623">
                  <c:v>18</c:v>
                </c:pt>
                <c:pt idx="624">
                  <c:v>16</c:v>
                </c:pt>
                <c:pt idx="625">
                  <c:v>2</c:v>
                </c:pt>
                <c:pt idx="626">
                  <c:v>4</c:v>
                </c:pt>
                <c:pt idx="627">
                  <c:v>6</c:v>
                </c:pt>
                <c:pt idx="628">
                  <c:v>2</c:v>
                </c:pt>
                <c:pt idx="629">
                  <c:v>6</c:v>
                </c:pt>
                <c:pt idx="630">
                  <c:v>6</c:v>
                </c:pt>
                <c:pt idx="631">
                  <c:v>10</c:v>
                </c:pt>
                <c:pt idx="632">
                  <c:v>6</c:v>
                </c:pt>
                <c:pt idx="633">
                  <c:v>12</c:v>
                </c:pt>
                <c:pt idx="634">
                  <c:v>12</c:v>
                </c:pt>
                <c:pt idx="635">
                  <c:v>18</c:v>
                </c:pt>
                <c:pt idx="636">
                  <c:v>2</c:v>
                </c:pt>
                <c:pt idx="637">
                  <c:v>6</c:v>
                </c:pt>
                <c:pt idx="638">
                  <c:v>4</c:v>
                </c:pt>
                <c:pt idx="639">
                  <c:v>18</c:v>
                </c:pt>
                <c:pt idx="640">
                  <c:v>8</c:v>
                </c:pt>
                <c:pt idx="641">
                  <c:v>24</c:v>
                </c:pt>
                <c:pt idx="642">
                  <c:v>4</c:v>
                </c:pt>
                <c:pt idx="643">
                  <c:v>2</c:v>
                </c:pt>
                <c:pt idx="644">
                  <c:v>4</c:v>
                </c:pt>
                <c:pt idx="645">
                  <c:v>6</c:v>
                </c:pt>
                <c:pt idx="646">
                  <c:v>2</c:v>
                </c:pt>
                <c:pt idx="647">
                  <c:v>12</c:v>
                </c:pt>
                <c:pt idx="648">
                  <c:v>4</c:v>
                </c:pt>
                <c:pt idx="649">
                  <c:v>14</c:v>
                </c:pt>
                <c:pt idx="650">
                  <c:v>30</c:v>
                </c:pt>
                <c:pt idx="651">
                  <c:v>10</c:v>
                </c:pt>
                <c:pt idx="652">
                  <c:v>6</c:v>
                </c:pt>
                <c:pt idx="653">
                  <c:v>12</c:v>
                </c:pt>
                <c:pt idx="654">
                  <c:v>14</c:v>
                </c:pt>
                <c:pt idx="655">
                  <c:v>6</c:v>
                </c:pt>
                <c:pt idx="656">
                  <c:v>10</c:v>
                </c:pt>
                <c:pt idx="657">
                  <c:v>12</c:v>
                </c:pt>
                <c:pt idx="658">
                  <c:v>2</c:v>
                </c:pt>
                <c:pt idx="659">
                  <c:v>4</c:v>
                </c:pt>
                <c:pt idx="660">
                  <c:v>6</c:v>
                </c:pt>
                <c:pt idx="661">
                  <c:v>8</c:v>
                </c:pt>
                <c:pt idx="662">
                  <c:v>6</c:v>
                </c:pt>
                <c:pt idx="663">
                  <c:v>10</c:v>
                </c:pt>
                <c:pt idx="664">
                  <c:v>2</c:v>
                </c:pt>
                <c:pt idx="665">
                  <c:v>4</c:v>
                </c:pt>
                <c:pt idx="666">
                  <c:v>14</c:v>
                </c:pt>
                <c:pt idx="667">
                  <c:v>6</c:v>
                </c:pt>
                <c:pt idx="668">
                  <c:v>6</c:v>
                </c:pt>
                <c:pt idx="669">
                  <c:v>4</c:v>
                </c:pt>
                <c:pt idx="670">
                  <c:v>6</c:v>
                </c:pt>
                <c:pt idx="671">
                  <c:v>2</c:v>
                </c:pt>
                <c:pt idx="672">
                  <c:v>10</c:v>
                </c:pt>
                <c:pt idx="673">
                  <c:v>2</c:v>
                </c:pt>
                <c:pt idx="674">
                  <c:v>16</c:v>
                </c:pt>
                <c:pt idx="675">
                  <c:v>12</c:v>
                </c:pt>
                <c:pt idx="676">
                  <c:v>8</c:v>
                </c:pt>
                <c:pt idx="677">
                  <c:v>18</c:v>
                </c:pt>
                <c:pt idx="678">
                  <c:v>4</c:v>
                </c:pt>
                <c:pt idx="679">
                  <c:v>6</c:v>
                </c:pt>
                <c:pt idx="680">
                  <c:v>12</c:v>
                </c:pt>
                <c:pt idx="681">
                  <c:v>2</c:v>
                </c:pt>
                <c:pt idx="682">
                  <c:v>6</c:v>
                </c:pt>
                <c:pt idx="683">
                  <c:v>6</c:v>
                </c:pt>
                <c:pt idx="684">
                  <c:v>6</c:v>
                </c:pt>
                <c:pt idx="685">
                  <c:v>28</c:v>
                </c:pt>
                <c:pt idx="686">
                  <c:v>6</c:v>
                </c:pt>
                <c:pt idx="687">
                  <c:v>14</c:v>
                </c:pt>
                <c:pt idx="688">
                  <c:v>4</c:v>
                </c:pt>
                <c:pt idx="689">
                  <c:v>8</c:v>
                </c:pt>
                <c:pt idx="690">
                  <c:v>10</c:v>
                </c:pt>
                <c:pt idx="691">
                  <c:v>8</c:v>
                </c:pt>
                <c:pt idx="692">
                  <c:v>12</c:v>
                </c:pt>
                <c:pt idx="693">
                  <c:v>18</c:v>
                </c:pt>
                <c:pt idx="694">
                  <c:v>4</c:v>
                </c:pt>
                <c:pt idx="695">
                  <c:v>2</c:v>
                </c:pt>
                <c:pt idx="696">
                  <c:v>4</c:v>
                </c:pt>
                <c:pt idx="697">
                  <c:v>24</c:v>
                </c:pt>
                <c:pt idx="698">
                  <c:v>12</c:v>
                </c:pt>
                <c:pt idx="699">
                  <c:v>6</c:v>
                </c:pt>
                <c:pt idx="700">
                  <c:v>2</c:v>
                </c:pt>
                <c:pt idx="701">
                  <c:v>16</c:v>
                </c:pt>
                <c:pt idx="702">
                  <c:v>6</c:v>
                </c:pt>
                <c:pt idx="703">
                  <c:v>6</c:v>
                </c:pt>
                <c:pt idx="704">
                  <c:v>14</c:v>
                </c:pt>
                <c:pt idx="705">
                  <c:v>10</c:v>
                </c:pt>
                <c:pt idx="706">
                  <c:v>14</c:v>
                </c:pt>
                <c:pt idx="707">
                  <c:v>4</c:v>
                </c:pt>
                <c:pt idx="708">
                  <c:v>30</c:v>
                </c:pt>
                <c:pt idx="709">
                  <c:v>6</c:v>
                </c:pt>
                <c:pt idx="710">
                  <c:v>6</c:v>
                </c:pt>
                <c:pt idx="711">
                  <c:v>6</c:v>
                </c:pt>
                <c:pt idx="712">
                  <c:v>8</c:v>
                </c:pt>
                <c:pt idx="713">
                  <c:v>6</c:v>
                </c:pt>
                <c:pt idx="714">
                  <c:v>4</c:v>
                </c:pt>
                <c:pt idx="715">
                  <c:v>2</c:v>
                </c:pt>
                <c:pt idx="716">
                  <c:v>12</c:v>
                </c:pt>
                <c:pt idx="717">
                  <c:v>6</c:v>
                </c:pt>
                <c:pt idx="718">
                  <c:v>4</c:v>
                </c:pt>
                <c:pt idx="719">
                  <c:v>2</c:v>
                </c:pt>
                <c:pt idx="720">
                  <c:v>6</c:v>
                </c:pt>
                <c:pt idx="721">
                  <c:v>22</c:v>
                </c:pt>
                <c:pt idx="722">
                  <c:v>6</c:v>
                </c:pt>
                <c:pt idx="723">
                  <c:v>2</c:v>
                </c:pt>
                <c:pt idx="724">
                  <c:v>4</c:v>
                </c:pt>
                <c:pt idx="725">
                  <c:v>18</c:v>
                </c:pt>
                <c:pt idx="726">
                  <c:v>2</c:v>
                </c:pt>
                <c:pt idx="727">
                  <c:v>4</c:v>
                </c:pt>
                <c:pt idx="728">
                  <c:v>12</c:v>
                </c:pt>
                <c:pt idx="729">
                  <c:v>2</c:v>
                </c:pt>
                <c:pt idx="730">
                  <c:v>6</c:v>
                </c:pt>
                <c:pt idx="731">
                  <c:v>4</c:v>
                </c:pt>
                <c:pt idx="732">
                  <c:v>26</c:v>
                </c:pt>
                <c:pt idx="733">
                  <c:v>6</c:v>
                </c:pt>
                <c:pt idx="734">
                  <c:v>6</c:v>
                </c:pt>
                <c:pt idx="735">
                  <c:v>4</c:v>
                </c:pt>
                <c:pt idx="736">
                  <c:v>8</c:v>
                </c:pt>
                <c:pt idx="737">
                  <c:v>10</c:v>
                </c:pt>
                <c:pt idx="738">
                  <c:v>32</c:v>
                </c:pt>
                <c:pt idx="739">
                  <c:v>16</c:v>
                </c:pt>
                <c:pt idx="740">
                  <c:v>2</c:v>
                </c:pt>
                <c:pt idx="741">
                  <c:v>6</c:v>
                </c:pt>
                <c:pt idx="742">
                  <c:v>4</c:v>
                </c:pt>
                <c:pt idx="743">
                  <c:v>2</c:v>
                </c:pt>
                <c:pt idx="744">
                  <c:v>4</c:v>
                </c:pt>
                <c:pt idx="745">
                  <c:v>2</c:v>
                </c:pt>
                <c:pt idx="746">
                  <c:v>10</c:v>
                </c:pt>
                <c:pt idx="747">
                  <c:v>14</c:v>
                </c:pt>
                <c:pt idx="748">
                  <c:v>6</c:v>
                </c:pt>
                <c:pt idx="749">
                  <c:v>4</c:v>
                </c:pt>
                <c:pt idx="750">
                  <c:v>8</c:v>
                </c:pt>
                <c:pt idx="751">
                  <c:v>10</c:v>
                </c:pt>
                <c:pt idx="752">
                  <c:v>6</c:v>
                </c:pt>
                <c:pt idx="753">
                  <c:v>20</c:v>
                </c:pt>
                <c:pt idx="754">
                  <c:v>4</c:v>
                </c:pt>
                <c:pt idx="755">
                  <c:v>2</c:v>
                </c:pt>
                <c:pt idx="756">
                  <c:v>6</c:v>
                </c:pt>
                <c:pt idx="757">
                  <c:v>30</c:v>
                </c:pt>
                <c:pt idx="758">
                  <c:v>4</c:v>
                </c:pt>
                <c:pt idx="759">
                  <c:v>8</c:v>
                </c:pt>
                <c:pt idx="760">
                  <c:v>10</c:v>
                </c:pt>
                <c:pt idx="761">
                  <c:v>6</c:v>
                </c:pt>
                <c:pt idx="762">
                  <c:v>6</c:v>
                </c:pt>
                <c:pt idx="763">
                  <c:v>8</c:v>
                </c:pt>
                <c:pt idx="764">
                  <c:v>6</c:v>
                </c:pt>
                <c:pt idx="765">
                  <c:v>12</c:v>
                </c:pt>
                <c:pt idx="766">
                  <c:v>4</c:v>
                </c:pt>
                <c:pt idx="767">
                  <c:v>6</c:v>
                </c:pt>
                <c:pt idx="768">
                  <c:v>2</c:v>
                </c:pt>
                <c:pt idx="769">
                  <c:v>6</c:v>
                </c:pt>
                <c:pt idx="770">
                  <c:v>4</c:v>
                </c:pt>
                <c:pt idx="771">
                  <c:v>6</c:v>
                </c:pt>
                <c:pt idx="772">
                  <c:v>2</c:v>
                </c:pt>
                <c:pt idx="773">
                  <c:v>10</c:v>
                </c:pt>
                <c:pt idx="774">
                  <c:v>2</c:v>
                </c:pt>
                <c:pt idx="775">
                  <c:v>16</c:v>
                </c:pt>
                <c:pt idx="776">
                  <c:v>6</c:v>
                </c:pt>
                <c:pt idx="777">
                  <c:v>20</c:v>
                </c:pt>
                <c:pt idx="778">
                  <c:v>4</c:v>
                </c:pt>
                <c:pt idx="779">
                  <c:v>12</c:v>
                </c:pt>
                <c:pt idx="780">
                  <c:v>14</c:v>
                </c:pt>
                <c:pt idx="781">
                  <c:v>28</c:v>
                </c:pt>
                <c:pt idx="782">
                  <c:v>6</c:v>
                </c:pt>
                <c:pt idx="783">
                  <c:v>20</c:v>
                </c:pt>
                <c:pt idx="784">
                  <c:v>4</c:v>
                </c:pt>
                <c:pt idx="785">
                  <c:v>18</c:v>
                </c:pt>
                <c:pt idx="786">
                  <c:v>8</c:v>
                </c:pt>
                <c:pt idx="787">
                  <c:v>6</c:v>
                </c:pt>
                <c:pt idx="788">
                  <c:v>4</c:v>
                </c:pt>
                <c:pt idx="789">
                  <c:v>6</c:v>
                </c:pt>
                <c:pt idx="790">
                  <c:v>14</c:v>
                </c:pt>
                <c:pt idx="791">
                  <c:v>6</c:v>
                </c:pt>
                <c:pt idx="792">
                  <c:v>6</c:v>
                </c:pt>
                <c:pt idx="793">
                  <c:v>10</c:v>
                </c:pt>
                <c:pt idx="794">
                  <c:v>2</c:v>
                </c:pt>
                <c:pt idx="795">
                  <c:v>10</c:v>
                </c:pt>
                <c:pt idx="796">
                  <c:v>12</c:v>
                </c:pt>
                <c:pt idx="797">
                  <c:v>8</c:v>
                </c:pt>
                <c:pt idx="798">
                  <c:v>10</c:v>
                </c:pt>
                <c:pt idx="799">
                  <c:v>2</c:v>
                </c:pt>
                <c:pt idx="800">
                  <c:v>10</c:v>
                </c:pt>
                <c:pt idx="801">
                  <c:v>8</c:v>
                </c:pt>
                <c:pt idx="802">
                  <c:v>12</c:v>
                </c:pt>
                <c:pt idx="803">
                  <c:v>10</c:v>
                </c:pt>
                <c:pt idx="804">
                  <c:v>24</c:v>
                </c:pt>
                <c:pt idx="805">
                  <c:v>2</c:v>
                </c:pt>
                <c:pt idx="806">
                  <c:v>4</c:v>
                </c:pt>
                <c:pt idx="807">
                  <c:v>8</c:v>
                </c:pt>
                <c:pt idx="808">
                  <c:v>6</c:v>
                </c:pt>
                <c:pt idx="809">
                  <c:v>4</c:v>
                </c:pt>
                <c:pt idx="810">
                  <c:v>8</c:v>
                </c:pt>
                <c:pt idx="811">
                  <c:v>18</c:v>
                </c:pt>
                <c:pt idx="812">
                  <c:v>10</c:v>
                </c:pt>
                <c:pt idx="813">
                  <c:v>6</c:v>
                </c:pt>
                <c:pt idx="814">
                  <c:v>6</c:v>
                </c:pt>
                <c:pt idx="815">
                  <c:v>2</c:v>
                </c:pt>
                <c:pt idx="816">
                  <c:v>6</c:v>
                </c:pt>
                <c:pt idx="817">
                  <c:v>10</c:v>
                </c:pt>
                <c:pt idx="818">
                  <c:v>12</c:v>
                </c:pt>
                <c:pt idx="819">
                  <c:v>2</c:v>
                </c:pt>
                <c:pt idx="820">
                  <c:v>10</c:v>
                </c:pt>
                <c:pt idx="821">
                  <c:v>6</c:v>
                </c:pt>
                <c:pt idx="822">
                  <c:v>6</c:v>
                </c:pt>
                <c:pt idx="823">
                  <c:v>6</c:v>
                </c:pt>
                <c:pt idx="824">
                  <c:v>8</c:v>
                </c:pt>
                <c:pt idx="825">
                  <c:v>6</c:v>
                </c:pt>
                <c:pt idx="826">
                  <c:v>10</c:v>
                </c:pt>
                <c:pt idx="827">
                  <c:v>6</c:v>
                </c:pt>
                <c:pt idx="828">
                  <c:v>2</c:v>
                </c:pt>
                <c:pt idx="829">
                  <c:v>6</c:v>
                </c:pt>
                <c:pt idx="830">
                  <c:v>6</c:v>
                </c:pt>
                <c:pt idx="831">
                  <c:v>6</c:v>
                </c:pt>
                <c:pt idx="832">
                  <c:v>10</c:v>
                </c:pt>
                <c:pt idx="833">
                  <c:v>8</c:v>
                </c:pt>
                <c:pt idx="834">
                  <c:v>24</c:v>
                </c:pt>
                <c:pt idx="835">
                  <c:v>6</c:v>
                </c:pt>
                <c:pt idx="836">
                  <c:v>22</c:v>
                </c:pt>
                <c:pt idx="837">
                  <c:v>2</c:v>
                </c:pt>
                <c:pt idx="838">
                  <c:v>18</c:v>
                </c:pt>
                <c:pt idx="839">
                  <c:v>4</c:v>
                </c:pt>
                <c:pt idx="840">
                  <c:v>8</c:v>
                </c:pt>
                <c:pt idx="841">
                  <c:v>10</c:v>
                </c:pt>
                <c:pt idx="842">
                  <c:v>30</c:v>
                </c:pt>
                <c:pt idx="843">
                  <c:v>8</c:v>
                </c:pt>
                <c:pt idx="844">
                  <c:v>18</c:v>
                </c:pt>
                <c:pt idx="845">
                  <c:v>4</c:v>
                </c:pt>
                <c:pt idx="846">
                  <c:v>2</c:v>
                </c:pt>
                <c:pt idx="847">
                  <c:v>10</c:v>
                </c:pt>
                <c:pt idx="848">
                  <c:v>6</c:v>
                </c:pt>
                <c:pt idx="849">
                  <c:v>2</c:v>
                </c:pt>
                <c:pt idx="850">
                  <c:v>6</c:v>
                </c:pt>
                <c:pt idx="851">
                  <c:v>4</c:v>
                </c:pt>
                <c:pt idx="852">
                  <c:v>18</c:v>
                </c:pt>
                <c:pt idx="853">
                  <c:v>8</c:v>
                </c:pt>
                <c:pt idx="854">
                  <c:v>12</c:v>
                </c:pt>
                <c:pt idx="855">
                  <c:v>18</c:v>
                </c:pt>
                <c:pt idx="856">
                  <c:v>16</c:v>
                </c:pt>
                <c:pt idx="857">
                  <c:v>6</c:v>
                </c:pt>
                <c:pt idx="858">
                  <c:v>2</c:v>
                </c:pt>
                <c:pt idx="859">
                  <c:v>12</c:v>
                </c:pt>
                <c:pt idx="860">
                  <c:v>6</c:v>
                </c:pt>
                <c:pt idx="861">
                  <c:v>10</c:v>
                </c:pt>
                <c:pt idx="862">
                  <c:v>2</c:v>
                </c:pt>
                <c:pt idx="863">
                  <c:v>10</c:v>
                </c:pt>
                <c:pt idx="864">
                  <c:v>2</c:v>
                </c:pt>
                <c:pt idx="865">
                  <c:v>6</c:v>
                </c:pt>
                <c:pt idx="866">
                  <c:v>10</c:v>
                </c:pt>
                <c:pt idx="867">
                  <c:v>14</c:v>
                </c:pt>
                <c:pt idx="868">
                  <c:v>4</c:v>
                </c:pt>
                <c:pt idx="869">
                  <c:v>24</c:v>
                </c:pt>
                <c:pt idx="870">
                  <c:v>2</c:v>
                </c:pt>
                <c:pt idx="871">
                  <c:v>16</c:v>
                </c:pt>
                <c:pt idx="872">
                  <c:v>2</c:v>
                </c:pt>
                <c:pt idx="873">
                  <c:v>10</c:v>
                </c:pt>
                <c:pt idx="874">
                  <c:v>2</c:v>
                </c:pt>
                <c:pt idx="875">
                  <c:v>10</c:v>
                </c:pt>
                <c:pt idx="876">
                  <c:v>20</c:v>
                </c:pt>
                <c:pt idx="877">
                  <c:v>4</c:v>
                </c:pt>
                <c:pt idx="878">
                  <c:v>2</c:v>
                </c:pt>
                <c:pt idx="879">
                  <c:v>4</c:v>
                </c:pt>
                <c:pt idx="880">
                  <c:v>8</c:v>
                </c:pt>
                <c:pt idx="881">
                  <c:v>16</c:v>
                </c:pt>
                <c:pt idx="882">
                  <c:v>6</c:v>
                </c:pt>
                <c:pt idx="883">
                  <c:v>6</c:v>
                </c:pt>
                <c:pt idx="884">
                  <c:v>2</c:v>
                </c:pt>
                <c:pt idx="885">
                  <c:v>12</c:v>
                </c:pt>
                <c:pt idx="886">
                  <c:v>16</c:v>
                </c:pt>
                <c:pt idx="887">
                  <c:v>8</c:v>
                </c:pt>
                <c:pt idx="888">
                  <c:v>4</c:v>
                </c:pt>
                <c:pt idx="889">
                  <c:v>6</c:v>
                </c:pt>
                <c:pt idx="890">
                  <c:v>30</c:v>
                </c:pt>
                <c:pt idx="891">
                  <c:v>2</c:v>
                </c:pt>
                <c:pt idx="892">
                  <c:v>10</c:v>
                </c:pt>
                <c:pt idx="893">
                  <c:v>2</c:v>
                </c:pt>
                <c:pt idx="894">
                  <c:v>6</c:v>
                </c:pt>
                <c:pt idx="895">
                  <c:v>4</c:v>
                </c:pt>
                <c:pt idx="896">
                  <c:v>6</c:v>
                </c:pt>
                <c:pt idx="897">
                  <c:v>6</c:v>
                </c:pt>
                <c:pt idx="898">
                  <c:v>8</c:v>
                </c:pt>
                <c:pt idx="899">
                  <c:v>6</c:v>
                </c:pt>
                <c:pt idx="900">
                  <c:v>4</c:v>
                </c:pt>
                <c:pt idx="901">
                  <c:v>12</c:v>
                </c:pt>
                <c:pt idx="902">
                  <c:v>6</c:v>
                </c:pt>
                <c:pt idx="903">
                  <c:v>8</c:v>
                </c:pt>
                <c:pt idx="904">
                  <c:v>12</c:v>
                </c:pt>
                <c:pt idx="905">
                  <c:v>4</c:v>
                </c:pt>
                <c:pt idx="906">
                  <c:v>14</c:v>
                </c:pt>
                <c:pt idx="907">
                  <c:v>12</c:v>
                </c:pt>
                <c:pt idx="908">
                  <c:v>10</c:v>
                </c:pt>
                <c:pt idx="909">
                  <c:v>24</c:v>
                </c:pt>
                <c:pt idx="910">
                  <c:v>6</c:v>
                </c:pt>
                <c:pt idx="911">
                  <c:v>12</c:v>
                </c:pt>
                <c:pt idx="912">
                  <c:v>6</c:v>
                </c:pt>
                <c:pt idx="913">
                  <c:v>2</c:v>
                </c:pt>
                <c:pt idx="914">
                  <c:v>22</c:v>
                </c:pt>
                <c:pt idx="915">
                  <c:v>8</c:v>
                </c:pt>
                <c:pt idx="916">
                  <c:v>18</c:v>
                </c:pt>
                <c:pt idx="917">
                  <c:v>10</c:v>
                </c:pt>
                <c:pt idx="918">
                  <c:v>6</c:v>
                </c:pt>
                <c:pt idx="919">
                  <c:v>14</c:v>
                </c:pt>
                <c:pt idx="920">
                  <c:v>4</c:v>
                </c:pt>
                <c:pt idx="921">
                  <c:v>2</c:v>
                </c:pt>
                <c:pt idx="922">
                  <c:v>6</c:v>
                </c:pt>
                <c:pt idx="923">
                  <c:v>10</c:v>
                </c:pt>
                <c:pt idx="924">
                  <c:v>8</c:v>
                </c:pt>
                <c:pt idx="925">
                  <c:v>6</c:v>
                </c:pt>
                <c:pt idx="926">
                  <c:v>4</c:v>
                </c:pt>
                <c:pt idx="927">
                  <c:v>6</c:v>
                </c:pt>
                <c:pt idx="928">
                  <c:v>30</c:v>
                </c:pt>
                <c:pt idx="929">
                  <c:v>14</c:v>
                </c:pt>
                <c:pt idx="930">
                  <c:v>10</c:v>
                </c:pt>
                <c:pt idx="931">
                  <c:v>2</c:v>
                </c:pt>
                <c:pt idx="932">
                  <c:v>12</c:v>
                </c:pt>
                <c:pt idx="933">
                  <c:v>10</c:v>
                </c:pt>
                <c:pt idx="934">
                  <c:v>2</c:v>
                </c:pt>
                <c:pt idx="935">
                  <c:v>16</c:v>
                </c:pt>
                <c:pt idx="936">
                  <c:v>2</c:v>
                </c:pt>
                <c:pt idx="937">
                  <c:v>18</c:v>
                </c:pt>
                <c:pt idx="938">
                  <c:v>24</c:v>
                </c:pt>
                <c:pt idx="939">
                  <c:v>18</c:v>
                </c:pt>
                <c:pt idx="940">
                  <c:v>6</c:v>
                </c:pt>
                <c:pt idx="941">
                  <c:v>16</c:v>
                </c:pt>
                <c:pt idx="942">
                  <c:v>18</c:v>
                </c:pt>
                <c:pt idx="943">
                  <c:v>6</c:v>
                </c:pt>
                <c:pt idx="944">
                  <c:v>2</c:v>
                </c:pt>
                <c:pt idx="945">
                  <c:v>18</c:v>
                </c:pt>
                <c:pt idx="946">
                  <c:v>4</c:v>
                </c:pt>
                <c:pt idx="947">
                  <c:v>6</c:v>
                </c:pt>
                <c:pt idx="948">
                  <c:v>2</c:v>
                </c:pt>
                <c:pt idx="949">
                  <c:v>10</c:v>
                </c:pt>
                <c:pt idx="950">
                  <c:v>8</c:v>
                </c:pt>
                <c:pt idx="951">
                  <c:v>10</c:v>
                </c:pt>
                <c:pt idx="952">
                  <c:v>6</c:v>
                </c:pt>
                <c:pt idx="953">
                  <c:v>6</c:v>
                </c:pt>
                <c:pt idx="954">
                  <c:v>8</c:v>
                </c:pt>
                <c:pt idx="955">
                  <c:v>4</c:v>
                </c:pt>
                <c:pt idx="956">
                  <c:v>6</c:v>
                </c:pt>
                <c:pt idx="957">
                  <c:v>2</c:v>
                </c:pt>
                <c:pt idx="958">
                  <c:v>10</c:v>
                </c:pt>
                <c:pt idx="959">
                  <c:v>2</c:v>
                </c:pt>
                <c:pt idx="960">
                  <c:v>12</c:v>
                </c:pt>
                <c:pt idx="961">
                  <c:v>4</c:v>
                </c:pt>
                <c:pt idx="962">
                  <c:v>6</c:v>
                </c:pt>
                <c:pt idx="963">
                  <c:v>6</c:v>
                </c:pt>
                <c:pt idx="964">
                  <c:v>2</c:v>
                </c:pt>
                <c:pt idx="965">
                  <c:v>12</c:v>
                </c:pt>
                <c:pt idx="966">
                  <c:v>4</c:v>
                </c:pt>
                <c:pt idx="967">
                  <c:v>14</c:v>
                </c:pt>
                <c:pt idx="968">
                  <c:v>18</c:v>
                </c:pt>
                <c:pt idx="969">
                  <c:v>4</c:v>
                </c:pt>
                <c:pt idx="970">
                  <c:v>6</c:v>
                </c:pt>
                <c:pt idx="971">
                  <c:v>20</c:v>
                </c:pt>
                <c:pt idx="972">
                  <c:v>4</c:v>
                </c:pt>
                <c:pt idx="973">
                  <c:v>8</c:v>
                </c:pt>
                <c:pt idx="974">
                  <c:v>6</c:v>
                </c:pt>
                <c:pt idx="975">
                  <c:v>4</c:v>
                </c:pt>
                <c:pt idx="976">
                  <c:v>8</c:v>
                </c:pt>
                <c:pt idx="977">
                  <c:v>4</c:v>
                </c:pt>
                <c:pt idx="978">
                  <c:v>14</c:v>
                </c:pt>
                <c:pt idx="979">
                  <c:v>6</c:v>
                </c:pt>
                <c:pt idx="980">
                  <c:v>4</c:v>
                </c:pt>
                <c:pt idx="981">
                  <c:v>14</c:v>
                </c:pt>
                <c:pt idx="982">
                  <c:v>12</c:v>
                </c:pt>
                <c:pt idx="983">
                  <c:v>4</c:v>
                </c:pt>
                <c:pt idx="984">
                  <c:v>2</c:v>
                </c:pt>
                <c:pt idx="985">
                  <c:v>30</c:v>
                </c:pt>
                <c:pt idx="986">
                  <c:v>4</c:v>
                </c:pt>
                <c:pt idx="987">
                  <c:v>24</c:v>
                </c:pt>
                <c:pt idx="988">
                  <c:v>6</c:v>
                </c:pt>
                <c:pt idx="989">
                  <c:v>6</c:v>
                </c:pt>
                <c:pt idx="990">
                  <c:v>12</c:v>
                </c:pt>
                <c:pt idx="991">
                  <c:v>12</c:v>
                </c:pt>
                <c:pt idx="992">
                  <c:v>14</c:v>
                </c:pt>
                <c:pt idx="993">
                  <c:v>6</c:v>
                </c:pt>
                <c:pt idx="994">
                  <c:v>4</c:v>
                </c:pt>
                <c:pt idx="995">
                  <c:v>2</c:v>
                </c:pt>
                <c:pt idx="996">
                  <c:v>4</c:v>
                </c:pt>
                <c:pt idx="997">
                  <c:v>18</c:v>
                </c:pt>
                <c:pt idx="998">
                  <c:v>6</c:v>
                </c:pt>
                <c:pt idx="999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C6-4463-8FCA-82E14694E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562400"/>
        <c:axId val="407559776"/>
      </c:scatterChart>
      <c:valAx>
        <c:axId val="407562400"/>
        <c:scaling>
          <c:orientation val="minMax"/>
          <c:max val="8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407559776"/>
        <c:crosses val="autoZero"/>
        <c:crossBetween val="midCat"/>
      </c:valAx>
      <c:valAx>
        <c:axId val="40755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407562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8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BANNERS</a:t>
            </a:r>
          </a:p>
        </p:txBody>
      </p:sp>
    </p:spTree>
    <p:extLst>
      <p:ext uri="{BB962C8B-B14F-4D97-AF65-F5344CB8AC3E}">
        <p14:creationId xmlns:p14="http://schemas.microsoft.com/office/powerpoint/2010/main" val="256029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EFC6B2-AB8E-4A17-8DBB-2F074D621D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971633"/>
              </p:ext>
            </p:extLst>
          </p:nvPr>
        </p:nvGraphicFramePr>
        <p:xfrm>
          <a:off x="566057" y="4389120"/>
          <a:ext cx="4689566" cy="2343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622" y="522514"/>
            <a:ext cx="712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Data Gathering and Visualization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E8004D-04C8-4462-9510-0BA355C87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486466"/>
              </p:ext>
            </p:extLst>
          </p:nvPr>
        </p:nvGraphicFramePr>
        <p:xfrm>
          <a:off x="5373187" y="4389120"/>
          <a:ext cx="6278881" cy="2343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9F7CAF-F74E-4314-8D55-8FA71EAF7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574866"/>
              </p:ext>
            </p:extLst>
          </p:nvPr>
        </p:nvGraphicFramePr>
        <p:xfrm>
          <a:off x="566058" y="1045734"/>
          <a:ext cx="11086010" cy="3177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4326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622" y="522514"/>
            <a:ext cx="712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Requirements Analysis</a:t>
            </a:r>
          </a:p>
        </p:txBody>
      </p:sp>
      <p:pic>
        <p:nvPicPr>
          <p:cNvPr id="1026" name="Picture 2" descr="C:\Users\JESUSC~1\AppData\Local\Temp\SNAGHTML1782c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2" y="1532681"/>
            <a:ext cx="4132218" cy="251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ESUSC~1\AppData\Local\Temp\SNAGHTML179fa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3" y="2485783"/>
            <a:ext cx="3569468" cy="344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JESUSC~1\AppData\Local\Temp\SNAGHTML17b3c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291" y="1788679"/>
            <a:ext cx="6323334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6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622" y="522514"/>
            <a:ext cx="712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User Guides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72" y="1238249"/>
            <a:ext cx="3923608" cy="4156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75" y="784124"/>
            <a:ext cx="4698388" cy="3835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241" y="1962150"/>
            <a:ext cx="4571783" cy="40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5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74769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9F7CAF-F74E-4314-8D55-8FA71EAF7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734299"/>
              </p:ext>
            </p:extLst>
          </p:nvPr>
        </p:nvGraphicFramePr>
        <p:xfrm>
          <a:off x="226423" y="209006"/>
          <a:ext cx="11721737" cy="6435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523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EFC6B2-AB8E-4A17-8DBB-2F074D621D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9575"/>
              </p:ext>
            </p:extLst>
          </p:nvPr>
        </p:nvGraphicFramePr>
        <p:xfrm>
          <a:off x="522515" y="513806"/>
          <a:ext cx="10859587" cy="6139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596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0E8004D-04C8-4462-9510-0BA355C87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716776"/>
              </p:ext>
            </p:extLst>
          </p:nvPr>
        </p:nvGraphicFramePr>
        <p:xfrm>
          <a:off x="200297" y="217714"/>
          <a:ext cx="11800114" cy="6522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875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Office Theme</vt:lpstr>
      <vt:lpstr>BANNERS</vt:lpstr>
      <vt:lpstr>PowerPoint Presentation</vt:lpstr>
      <vt:lpstr>PowerPoint Presentation</vt:lpstr>
      <vt:lpstr>PowerPoint Presentation</vt:lpstr>
      <vt:lpstr>GRAPHS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Hernandez Chua Jr</dc:creator>
  <cp:lastModifiedBy>Jesus Hernandez Chua Jr</cp:lastModifiedBy>
  <cp:revision>9</cp:revision>
  <dcterms:created xsi:type="dcterms:W3CDTF">2017-06-10T06:07:55Z</dcterms:created>
  <dcterms:modified xsi:type="dcterms:W3CDTF">2017-06-10T23:41:08Z</dcterms:modified>
</cp:coreProperties>
</file>