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718640"/>
            <a:ext cx="1959120" cy="13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11996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782360" y="188280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111996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1782360" y="2426040"/>
            <a:ext cx="630720" cy="4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393840"/>
            <a:ext cx="8228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103932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461240" y="242604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461240" y="1882800"/>
            <a:ext cx="955800" cy="4957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426040"/>
            <a:ext cx="1959120" cy="495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5280"/>
            <a:ext cx="1891800" cy="129312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080" cy="217980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080" cy="2179800"/>
          </a:xfrm>
          <a:prstGeom prst="rect">
            <a:avLst/>
          </a:prstGeom>
        </p:spPr>
        <p:txBody>
          <a:bodyPr lIns="0" rIns="0" tIns="0" bIns="0">
            <a:normAutofit fontScale="4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" y="14040"/>
            <a:ext cx="9128880" cy="683568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457200" y="393840"/>
            <a:ext cx="8228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1959120" cy="103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2514960" y="1882800"/>
            <a:ext cx="1959120" cy="1039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457200" y="3021480"/>
            <a:ext cx="4015080" cy="10393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28760" y="500040"/>
            <a:ext cx="8061840" cy="8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484560"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d26785"/>
                </a:solidFill>
                <a:latin typeface="Century Gothic"/>
                <a:ea typeface="DejaVu Sans"/>
              </a:rPr>
              <a:t>Proyecto fin de curso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168" name="90 Imagen" descr=""/>
          <p:cNvPicPr/>
          <p:nvPr/>
        </p:nvPicPr>
        <p:blipFill>
          <a:blip r:embed="rId1"/>
          <a:stretch/>
        </p:blipFill>
        <p:spPr>
          <a:xfrm>
            <a:off x="2786040" y="2928960"/>
            <a:ext cx="3547080" cy="309528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500040" y="1775880"/>
            <a:ext cx="8061840" cy="8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484560"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d26785"/>
                </a:solidFill>
                <a:latin typeface="Century Gothic"/>
                <a:ea typeface="DejaVu Sans"/>
              </a:rPr>
              <a:t>Appvalores</a:t>
            </a:r>
            <a:endParaRPr b="0" lang="es-E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0040" y="1571760"/>
            <a:ext cx="4015080" cy="27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Backend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Transacciones Spring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Clases Id (clave)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Formato de fechas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Carga inicial de datos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643280" y="1571760"/>
            <a:ext cx="4015080" cy="27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Frontend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Llamadas a Ajax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Objeto Chart.js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Versiones Bootstrap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57120" y="4714920"/>
            <a:ext cx="8228520" cy="12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Despliegue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Vercel despliega sólo sobre main.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Dificultades</a:t>
            </a:r>
            <a:r>
              <a:rPr b="0" lang="es-ES" sz="1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 </a:t>
            </a: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encontradas</a:t>
            </a:r>
            <a:endParaRPr b="0" lang="es-E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0040" y="2928960"/>
            <a:ext cx="4015080" cy="27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Backend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Consultas JPA deben devolver un objeto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Interfaces separadas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Formato de fechas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JPA administra las claves y relaciones en la BB.DD.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643280" y="2857320"/>
            <a:ext cx="4015080" cy="25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</a:rPr>
              <a:t>Frontend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Uso correcto de la API (dependencias)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Versiones de componentes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71320" y="1071720"/>
            <a:ext cx="822852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d26785"/>
                </a:solidFill>
                <a:latin typeface="Century Gothic"/>
              </a:rPr>
              <a:t>Generales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La primera solución no es la mejor.</a:t>
            </a:r>
            <a:endParaRPr b="0" lang="es-E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d26785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Atender las especificaciones funcionales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Conclusiones</a:t>
            </a:r>
            <a:endParaRPr b="0" lang="es-E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67480"/>
            <a:ext cx="8228520" cy="13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Objetivo</a:t>
            </a:r>
            <a:endParaRPr b="0" lang="es-ES" sz="4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88280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CRUD de entidades: mercados, valores y divisas.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Historial de evolución de cotizaciones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Evolución y comparación gráfica de valores.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Simulación de una cartera de valores y evolución de dicha cartera.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0040" y="71424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Análisis </a:t>
            </a:r>
            <a:r>
              <a:rPr b="0" lang="es-ES" sz="1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 </a:t>
            </a: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previo</a:t>
            </a:r>
            <a:endParaRPr b="0" lang="es-ES" sz="4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0040" y="178596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Desarrollo centralizado pero no monolítico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Fácil mantenimiento: backend - frontend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Seguridad: despliegue separado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Interoperabilidad: reutilizar la API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Recursos</a:t>
            </a:r>
            <a:endParaRPr b="0" lang="es-ES" sz="4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57120" y="1428840"/>
            <a:ext cx="822852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Hardware: i7, 3Ghz y 32Gb RAM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Software: IDE, SGBD, pruebas y documentación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Repositorios: Github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  <a:ea typeface="DejaVu Sans"/>
              </a:rPr>
              <a:t>Servicios online: Heroku, Vercel y Gearhost.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28760" y="359640"/>
            <a:ext cx="82285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Estructura global del proyecto</a:t>
            </a:r>
            <a:endParaRPr b="0" lang="es-ES" sz="4200" spc="-1" strike="noStrike">
              <a:latin typeface="Arial"/>
            </a:endParaRPr>
          </a:p>
        </p:txBody>
      </p:sp>
      <p:pic>
        <p:nvPicPr>
          <p:cNvPr id="177" name="94 Imagen" descr=""/>
          <p:cNvPicPr/>
          <p:nvPr/>
        </p:nvPicPr>
        <p:blipFill>
          <a:blip r:embed="rId1"/>
          <a:stretch/>
        </p:blipFill>
        <p:spPr>
          <a:xfrm>
            <a:off x="500040" y="1143000"/>
            <a:ext cx="7857360" cy="54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28760" y="357120"/>
            <a:ext cx="8228520" cy="9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Modelo de datos</a:t>
            </a:r>
            <a:endParaRPr b="0" lang="es-ES" sz="4200" spc="-1" strike="noStrike">
              <a:latin typeface="Arial"/>
            </a:endParaRPr>
          </a:p>
        </p:txBody>
      </p:sp>
      <p:pic>
        <p:nvPicPr>
          <p:cNvPr id="179" name="96 Imagen" descr=""/>
          <p:cNvPicPr/>
          <p:nvPr/>
        </p:nvPicPr>
        <p:blipFill>
          <a:blip r:embed="rId1"/>
          <a:stretch/>
        </p:blipFill>
        <p:spPr>
          <a:xfrm>
            <a:off x="500040" y="1428840"/>
            <a:ext cx="7286040" cy="507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67480"/>
            <a:ext cx="82285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Modelización de clases</a:t>
            </a:r>
            <a:endParaRPr b="0" lang="es-ES" sz="4200" spc="-1" strike="noStrike">
              <a:latin typeface="Arial"/>
            </a:endParaRPr>
          </a:p>
        </p:txBody>
      </p:sp>
      <p:pic>
        <p:nvPicPr>
          <p:cNvPr id="181" name="98 Imagen" descr=""/>
          <p:cNvPicPr/>
          <p:nvPr/>
        </p:nvPicPr>
        <p:blipFill>
          <a:blip r:embed="rId1"/>
          <a:stretch/>
        </p:blipFill>
        <p:spPr>
          <a:xfrm>
            <a:off x="864000" y="1069560"/>
            <a:ext cx="3239280" cy="533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Programación</a:t>
            </a:r>
            <a:endParaRPr b="0" lang="es-ES" sz="4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71320" y="1928880"/>
            <a:ext cx="8228520" cy="28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Guía de estilo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Organización del código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Arquitectura de clases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Pruebas: Postman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67480"/>
            <a:ext cx="822852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  <a:ea typeface="DejaVu Sans"/>
              </a:rPr>
              <a:t>Desarrollo web</a:t>
            </a:r>
            <a:endParaRPr b="0" lang="es-ES" sz="4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71320" y="1928880"/>
            <a:ext cx="8228520" cy="28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Sitio web: llamdas a la API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Maquetación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Estilo: bootstrap</a:t>
            </a:r>
            <a:endParaRPr b="0" lang="es-ES" sz="2800" spc="-1" strike="noStrike">
              <a:latin typeface="Arial"/>
            </a:endParaRPr>
          </a:p>
          <a:p>
            <a:pPr marL="448200" indent="-38304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2800" spc="-1" strike="noStrike">
                <a:solidFill>
                  <a:srgbClr val="d26785"/>
                </a:solidFill>
                <a:latin typeface="Century Gothic"/>
              </a:rPr>
              <a:t>Pruebas: Postman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210</TotalTime>
  <Application>LibreOffice/6.4.5.2$Windows_X86_64 LibreOffice_project/a726b36747cf2001e06b58ad5db1aa3a9a1872d6</Application>
  <Words>235</Words>
  <Paragraphs>61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2021-06-01T06:05:48Z</dcterms:created>
  <dc:creator>jesus_000</dc:creator>
  <dc:description/>
  <dc:language>es-ES</dc:language>
  <cp:lastModifiedBy/>
  <dcterms:modified xsi:type="dcterms:W3CDTF">2021-06-05T23:19:28Z</dcterms:modified>
  <cp:revision>32</cp:revision>
  <dc:subject/>
  <dc:title>Proyecto fin de curso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