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tIns="0" rIns="0" bIns="0">
            <a:normAutofit fontScale="3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5280"/>
            <a:ext cx="1891800" cy="129312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080" cy="217980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080" cy="2179800"/>
          </a:xfrm>
          <a:prstGeom prst="rect">
            <a:avLst/>
          </a:prstGeom>
        </p:spPr>
        <p:txBody>
          <a:bodyPr lIns="0" tIns="0" rIns="0" bIns="0">
            <a:normAutofit fontScale="43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blurRad="63500" dist="25445" dir="1469311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120" cy="1039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080" cy="1039320"/>
          </a:xfrm>
          <a:prstGeom prst="rect">
            <a:avLst/>
          </a:prstGeom>
        </p:spPr>
        <p:txBody>
          <a:bodyPr lIns="0" tIns="0" rIns="0" bIns="0">
            <a:normAutofit fontScale="14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8760" y="500040"/>
            <a:ext cx="806184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Proyecto fin de curso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168" name="90 Imagen"/>
          <p:cNvPicPr/>
          <p:nvPr/>
        </p:nvPicPr>
        <p:blipFill>
          <a:blip r:embed="rId2"/>
          <a:stretch/>
        </p:blipFill>
        <p:spPr>
          <a:xfrm>
            <a:off x="2786040" y="2928960"/>
            <a:ext cx="3547080" cy="30952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500040" y="1775880"/>
            <a:ext cx="806184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484560"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Appvalores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0040" y="15717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Transacciones Spring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Clases Id (clave)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Formato de fechas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Carga inicial de datos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643280" y="15717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  <a:ea typeface="DejaVu Sans"/>
              </a:rPr>
              <a:t>Frontend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Llamadas a Ajax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Objeto Chart.js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Versiones Bootstrap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57120" y="4714920"/>
            <a:ext cx="8228520" cy="12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Despliegue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800" b="0" strike="noStrike" spc="-1" dirty="0" err="1">
                <a:solidFill>
                  <a:srgbClr val="D26785"/>
                </a:solidFill>
                <a:latin typeface="Century Gothic"/>
                <a:ea typeface="DejaVu Sans"/>
              </a:rPr>
              <a:t>Vercel</a:t>
            </a: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 despliega sólo sobre </a:t>
            </a:r>
            <a:r>
              <a:rPr lang="es-ES" sz="2800" b="0" strike="noStrike" spc="-1" dirty="0" err="1">
                <a:solidFill>
                  <a:srgbClr val="D26785"/>
                </a:solidFill>
                <a:latin typeface="Century Gothic"/>
                <a:ea typeface="DejaVu Sans"/>
              </a:rPr>
              <a:t>main</a:t>
            </a:r>
            <a:r>
              <a:rPr lang="es-ES" sz="2800" b="0" strike="noStrike" spc="-1" dirty="0">
                <a:solidFill>
                  <a:srgbClr val="D26785"/>
                </a:solidFill>
                <a:latin typeface="Century Gothic"/>
                <a:ea typeface="DejaVu Sans"/>
              </a:rPr>
              <a:t>.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Dificultades</a:t>
            </a:r>
            <a:r>
              <a:rPr lang="es-ES" sz="1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 </a:t>
            </a: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encontradas</a:t>
            </a:r>
            <a:endParaRPr lang="es-ES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0040" y="29289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7500" lnSpcReduction="20000"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Consultas JPA deben devolver un objeto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Interfaces separadas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Formato de fechas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JPA administra las claves y relaciones en la BB.DD.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643280" y="2857320"/>
            <a:ext cx="4015080" cy="25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</a:rPr>
              <a:t>Frontend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Uso correcto de la API (dependencias)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Versiones de componentes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71320" y="1071720"/>
            <a:ext cx="8228520" cy="12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D26785"/>
                </a:solidFill>
                <a:latin typeface="Century Gothic"/>
              </a:rPr>
              <a:t>Generales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La primera solución no es la mejor.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Atender las especificaciones funcionales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Conclusiones</a:t>
            </a:r>
            <a:endParaRPr lang="es-ES" sz="4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67480"/>
            <a:ext cx="8228520" cy="13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Objetivo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88280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CRUD de entidades: mercados, valores y divisas.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Historial de evolución de cotizaciones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Evolución y comparación gráfica de valores.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Simulación de una cartera de valores y evolución de dicha cartera.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0040" y="71424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Análisis </a:t>
            </a:r>
            <a:r>
              <a:rPr lang="es-ES" sz="1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previo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0040" y="178596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Desarrollo centralizado pero no monolítico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Fácil mantenimiento: backend - frontend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Seguridad: despliegue separado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Interoperabilidad: reutilizar la API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Recursos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7120" y="142884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Hardware: i7, 3Ghz y 32Gb RAM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Software: IDE, SGBD, pruebas y documentación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Repositorios: Github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Servicios online: Heroku, Vercel y Gearhost.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8760" y="359640"/>
            <a:ext cx="822852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Estructura global del proyecto</a:t>
            </a:r>
            <a:endParaRPr lang="es-ES" sz="4200" b="0" strike="noStrike" spc="-1">
              <a:latin typeface="Arial"/>
            </a:endParaRPr>
          </a:p>
        </p:txBody>
      </p:sp>
      <p:pic>
        <p:nvPicPr>
          <p:cNvPr id="177" name="94 Imagen"/>
          <p:cNvPicPr/>
          <p:nvPr/>
        </p:nvPicPr>
        <p:blipFill>
          <a:blip r:embed="rId2"/>
          <a:stretch/>
        </p:blipFill>
        <p:spPr>
          <a:xfrm>
            <a:off x="500040" y="1143000"/>
            <a:ext cx="7857360" cy="54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28760" y="357120"/>
            <a:ext cx="8228520" cy="95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84560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Modelo de datos</a:t>
            </a:r>
            <a:endParaRPr lang="es-ES" sz="4200" b="0" strike="noStrike" spc="-1">
              <a:latin typeface="Arial"/>
            </a:endParaRPr>
          </a:p>
        </p:txBody>
      </p:sp>
      <p:pic>
        <p:nvPicPr>
          <p:cNvPr id="179" name="96 Imagen"/>
          <p:cNvPicPr/>
          <p:nvPr/>
        </p:nvPicPr>
        <p:blipFill>
          <a:blip r:embed="rId2"/>
          <a:stretch/>
        </p:blipFill>
        <p:spPr>
          <a:xfrm>
            <a:off x="500040" y="1428840"/>
            <a:ext cx="7286040" cy="507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67480"/>
            <a:ext cx="82285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Modelización de clases</a:t>
            </a:r>
            <a:endParaRPr lang="es-ES" sz="4200" b="0" strike="noStrike" spc="-1">
              <a:latin typeface="Arial"/>
            </a:endParaRPr>
          </a:p>
        </p:txBody>
      </p:sp>
      <p:pic>
        <p:nvPicPr>
          <p:cNvPr id="181" name="98 Imagen"/>
          <p:cNvPicPr/>
          <p:nvPr/>
        </p:nvPicPr>
        <p:blipFill>
          <a:blip r:embed="rId2"/>
          <a:stretch/>
        </p:blipFill>
        <p:spPr>
          <a:xfrm>
            <a:off x="864000" y="1069560"/>
            <a:ext cx="3239280" cy="533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Programación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71320" y="1928880"/>
            <a:ext cx="8228520" cy="28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Guía de estilo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Organización del código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Arquitectura de clases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Pruebas: Postman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200" b="0" strike="noStrike" spc="-1">
                <a:solidFill>
                  <a:srgbClr val="D26785"/>
                </a:solidFill>
                <a:latin typeface="Century Gothic"/>
                <a:ea typeface="DejaVu Sans"/>
              </a:rPr>
              <a:t>Desarrollo web</a:t>
            </a:r>
            <a:endParaRPr lang="es-ES" sz="4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71320" y="1928880"/>
            <a:ext cx="8228520" cy="285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Sitio web: llamdas a la API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Maquetación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Estilo: bootstrap</a:t>
            </a:r>
            <a:endParaRPr lang="es-ES" sz="2800" b="0" strike="noStrike" spc="-1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lang="es-ES" sz="2800" b="0" strike="noStrike" spc="-1">
                <a:solidFill>
                  <a:srgbClr val="D26785"/>
                </a:solidFill>
                <a:latin typeface="Century Gothic"/>
              </a:rPr>
              <a:t>Pruebas: Postman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</TotalTime>
  <Words>226</Words>
  <Application>LibreOffice/6.4.5.2$Windows_X86_64 LibreOffice_project/a726b36747cf2001e06b58ad5db1aa3a9a1872d6</Application>
  <PresentationFormat>Presentación en pantalla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subject/>
  <dc:creator>jesus_000</dc:creator>
  <dc:description/>
  <cp:lastModifiedBy>jesus_000</cp:lastModifiedBy>
  <cp:revision>34</cp:revision>
  <dcterms:created xsi:type="dcterms:W3CDTF">2021-06-01T06:05:48Z</dcterms:created>
  <dcterms:modified xsi:type="dcterms:W3CDTF">2021-06-07T06:52:47Z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