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6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BA74794E-C41A-456E-A179-B819740737E8}" type="datetimeFigureOut">
              <a:rPr lang="es-ES" smtClean="0"/>
              <a:t>01/06/2021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84C52A76-814B-4B97-B16F-054DA4A2E58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794E-C41A-456E-A179-B819740737E8}" type="datetimeFigureOut">
              <a:rPr lang="es-ES" smtClean="0"/>
              <a:t>01/06/2021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2A76-814B-4B97-B16F-054DA4A2E58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794E-C41A-456E-A179-B819740737E8}" type="datetimeFigureOut">
              <a:rPr lang="es-ES" smtClean="0"/>
              <a:t>01/06/2021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2A76-814B-4B97-B16F-054DA4A2E58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BA74794E-C41A-456E-A179-B819740737E8}" type="datetimeFigureOut">
              <a:rPr lang="es-ES" smtClean="0"/>
              <a:t>01/06/2021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2A76-814B-4B97-B16F-054DA4A2E58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riángulo rectángulo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Triángulo isósceles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BA74794E-C41A-456E-A179-B819740737E8}" type="datetimeFigureOut">
              <a:rPr lang="es-ES" smtClean="0"/>
              <a:t>01/06/2021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84C52A76-814B-4B97-B16F-054DA4A2E58E}" type="slidenum">
              <a:rPr lang="es-ES" smtClean="0"/>
              <a:t>‹Nº›</a:t>
            </a:fld>
            <a:endParaRPr lang="es-ES"/>
          </a:p>
        </p:txBody>
      </p:sp>
      <p:cxnSp>
        <p:nvCxnSpPr>
          <p:cNvPr id="11" name="10 Conector recto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A74794E-C41A-456E-A179-B819740737E8}" type="datetimeFigureOut">
              <a:rPr lang="es-ES" smtClean="0"/>
              <a:t>01/06/2021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4C52A76-814B-4B97-B16F-054DA4A2E58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BA74794E-C41A-456E-A179-B819740737E8}" type="datetimeFigureOut">
              <a:rPr lang="es-ES" smtClean="0"/>
              <a:t>01/06/2021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84C52A76-814B-4B97-B16F-054DA4A2E58E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794E-C41A-456E-A179-B819740737E8}" type="datetimeFigureOut">
              <a:rPr lang="es-ES" smtClean="0"/>
              <a:t>01/06/2021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2A76-814B-4B97-B16F-054DA4A2E58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A74794E-C41A-456E-A179-B819740737E8}" type="datetimeFigureOut">
              <a:rPr lang="es-ES" smtClean="0"/>
              <a:t>01/06/2021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4C52A76-814B-4B97-B16F-054DA4A2E58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BA74794E-C41A-456E-A179-B819740737E8}" type="datetimeFigureOut">
              <a:rPr lang="es-ES" smtClean="0"/>
              <a:t>01/06/2021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84C52A76-814B-4B97-B16F-054DA4A2E58E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BA74794E-C41A-456E-A179-B819740737E8}" type="datetimeFigureOut">
              <a:rPr lang="es-ES" smtClean="0"/>
              <a:t>01/06/2021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84C52A76-814B-4B97-B16F-054DA4A2E58E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riángulo rectángulo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7 Conector recto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BA74794E-C41A-456E-A179-B819740737E8}" type="datetimeFigureOut">
              <a:rPr lang="es-ES" smtClean="0"/>
              <a:t>01/06/2021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84C52A76-814B-4B97-B16F-054DA4A2E58E}" type="slidenum">
              <a:rPr lang="es-ES" smtClean="0"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Proyecto fin de curso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Aplicación web para el control y seguimiento de valores bursátiles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Especificaciones funcionales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CRUD de entidades: mercados, valores y divisas.</a:t>
            </a:r>
          </a:p>
          <a:p>
            <a:r>
              <a:rPr lang="es-ES" dirty="0" smtClean="0"/>
              <a:t>Historial de evolución de cotizaciones</a:t>
            </a:r>
          </a:p>
          <a:p>
            <a:r>
              <a:rPr lang="es-ES" dirty="0" smtClean="0"/>
              <a:t>Evolución y comparación gráfica de valores y bolsa de valores.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de datos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857760"/>
            <a:ext cx="8229600" cy="1597048"/>
          </a:xfrm>
        </p:spPr>
        <p:txBody>
          <a:bodyPr/>
          <a:lstStyle/>
          <a:p>
            <a:endParaRPr lang="es-E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ío">
  <a:themeElements>
    <a:clrScheme name="Brío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Brí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Brío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49</TotalTime>
  <Words>45</Words>
  <Application>Microsoft Office PowerPoint</Application>
  <PresentationFormat>Presentación en pantalla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Brío</vt:lpstr>
      <vt:lpstr>Proyecto fin de curso</vt:lpstr>
      <vt:lpstr>Especificaciones funcionales</vt:lpstr>
      <vt:lpstr>Modelo de datos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 de curso</dc:title>
  <dc:creator>jesus_000</dc:creator>
  <cp:lastModifiedBy>jesus_000</cp:lastModifiedBy>
  <cp:revision>6</cp:revision>
  <dcterms:created xsi:type="dcterms:W3CDTF">2021-06-01T06:05:48Z</dcterms:created>
  <dcterms:modified xsi:type="dcterms:W3CDTF">2021-06-01T06:55:48Z</dcterms:modified>
</cp:coreProperties>
</file>