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12496800" cy="9372600"/>
  <p:notesSz cx="10693400" cy="93726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2" userDrawn="1">
          <p15:clr>
            <a:srgbClr val="000000"/>
          </p15:clr>
        </p15:guide>
        <p15:guide id="2" pos="3936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332" autoAdjust="0"/>
  </p:normalViewPr>
  <p:slideViewPr>
    <p:cSldViewPr snapToGrid="0">
      <p:cViewPr>
        <p:scale>
          <a:sx n="75" d="100"/>
          <a:sy n="75" d="100"/>
        </p:scale>
        <p:origin x="691" y="-240"/>
      </p:cViewPr>
      <p:guideLst>
        <p:guide orient="horz" pos="2952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7260" y="2905508"/>
            <a:ext cx="10622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74520" y="5248658"/>
            <a:ext cx="8747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24841" y="2155700"/>
            <a:ext cx="54361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5853" y="2155700"/>
            <a:ext cx="54361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840" y="374906"/>
            <a:ext cx="11247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840" y="2155700"/>
            <a:ext cx="11247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8912" y="8716520"/>
            <a:ext cx="39989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4840" y="8716520"/>
            <a:ext cx="28742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97696" y="8716520"/>
            <a:ext cx="28742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0713">
        <a:defRPr>
          <a:latin typeface="+mn-lt"/>
          <a:ea typeface="+mn-ea"/>
          <a:cs typeface="+mn-cs"/>
        </a:defRPr>
      </a:lvl2pPr>
      <a:lvl3pPr marL="801426">
        <a:defRPr>
          <a:latin typeface="+mn-lt"/>
          <a:ea typeface="+mn-ea"/>
          <a:cs typeface="+mn-cs"/>
        </a:defRPr>
      </a:lvl3pPr>
      <a:lvl4pPr marL="1202139">
        <a:defRPr>
          <a:latin typeface="+mn-lt"/>
          <a:ea typeface="+mn-ea"/>
          <a:cs typeface="+mn-cs"/>
        </a:defRPr>
      </a:lvl4pPr>
      <a:lvl5pPr marL="1602852">
        <a:defRPr>
          <a:latin typeface="+mn-lt"/>
          <a:ea typeface="+mn-ea"/>
          <a:cs typeface="+mn-cs"/>
        </a:defRPr>
      </a:lvl5pPr>
      <a:lvl6pPr marL="2003565">
        <a:defRPr>
          <a:latin typeface="+mn-lt"/>
          <a:ea typeface="+mn-ea"/>
          <a:cs typeface="+mn-cs"/>
        </a:defRPr>
      </a:lvl6pPr>
      <a:lvl7pPr marL="2404278">
        <a:defRPr>
          <a:latin typeface="+mn-lt"/>
          <a:ea typeface="+mn-ea"/>
          <a:cs typeface="+mn-cs"/>
        </a:defRPr>
      </a:lvl7pPr>
      <a:lvl8pPr marL="2804990">
        <a:defRPr>
          <a:latin typeface="+mn-lt"/>
          <a:ea typeface="+mn-ea"/>
          <a:cs typeface="+mn-cs"/>
        </a:defRPr>
      </a:lvl8pPr>
      <a:lvl9pPr marL="32057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0713">
        <a:defRPr>
          <a:latin typeface="+mn-lt"/>
          <a:ea typeface="+mn-ea"/>
          <a:cs typeface="+mn-cs"/>
        </a:defRPr>
      </a:lvl2pPr>
      <a:lvl3pPr marL="801426">
        <a:defRPr>
          <a:latin typeface="+mn-lt"/>
          <a:ea typeface="+mn-ea"/>
          <a:cs typeface="+mn-cs"/>
        </a:defRPr>
      </a:lvl3pPr>
      <a:lvl4pPr marL="1202139">
        <a:defRPr>
          <a:latin typeface="+mn-lt"/>
          <a:ea typeface="+mn-ea"/>
          <a:cs typeface="+mn-cs"/>
        </a:defRPr>
      </a:lvl4pPr>
      <a:lvl5pPr marL="1602852">
        <a:defRPr>
          <a:latin typeface="+mn-lt"/>
          <a:ea typeface="+mn-ea"/>
          <a:cs typeface="+mn-cs"/>
        </a:defRPr>
      </a:lvl5pPr>
      <a:lvl6pPr marL="2003565">
        <a:defRPr>
          <a:latin typeface="+mn-lt"/>
          <a:ea typeface="+mn-ea"/>
          <a:cs typeface="+mn-cs"/>
        </a:defRPr>
      </a:lvl6pPr>
      <a:lvl7pPr marL="2404278">
        <a:defRPr>
          <a:latin typeface="+mn-lt"/>
          <a:ea typeface="+mn-ea"/>
          <a:cs typeface="+mn-cs"/>
        </a:defRPr>
      </a:lvl7pPr>
      <a:lvl8pPr marL="2804990">
        <a:defRPr>
          <a:latin typeface="+mn-lt"/>
          <a:ea typeface="+mn-ea"/>
          <a:cs typeface="+mn-cs"/>
        </a:defRPr>
      </a:lvl8pPr>
      <a:lvl9pPr marL="320570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/>
          <p:nvPr/>
        </p:nvSpPr>
        <p:spPr>
          <a:xfrm>
            <a:off x="6082504" y="2053185"/>
            <a:ext cx="1281874" cy="448044"/>
          </a:xfrm>
          <a:custGeom>
            <a:avLst/>
            <a:gdLst/>
            <a:ahLst/>
            <a:cxnLst/>
            <a:rect l="l" t="t" r="r" b="b"/>
            <a:pathLst>
              <a:path w="1620520" h="450214" extrusionOk="0">
                <a:moveTo>
                  <a:pt x="809993" y="449999"/>
                </a:moveTo>
                <a:lnTo>
                  <a:pt x="0" y="449999"/>
                </a:lnTo>
                <a:lnTo>
                  <a:pt x="0" y="0"/>
                </a:lnTo>
                <a:lnTo>
                  <a:pt x="1619999" y="0"/>
                </a:lnTo>
                <a:lnTo>
                  <a:pt x="1619999" y="449999"/>
                </a:lnTo>
                <a:lnTo>
                  <a:pt x="809993" y="449999"/>
                </a:lnTo>
                <a:close/>
              </a:path>
            </a:pathLst>
          </a:custGeom>
          <a:noFill/>
          <a:ln w="1905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800"/>
            </a:pPr>
            <a:r>
              <a:rPr lang="es-VE" sz="1577" dirty="0" smtClean="0"/>
              <a:t>Pagos</a:t>
            </a:r>
            <a:endParaRPr lang="es-VE" sz="1577" dirty="0"/>
          </a:p>
        </p:txBody>
      </p:sp>
      <p:sp>
        <p:nvSpPr>
          <p:cNvPr id="84" name="Google Shape;84;p1"/>
          <p:cNvSpPr/>
          <p:nvPr/>
        </p:nvSpPr>
        <p:spPr>
          <a:xfrm>
            <a:off x="2024242" y="2044847"/>
            <a:ext cx="1402036" cy="448044"/>
          </a:xfrm>
          <a:custGeom>
            <a:avLst/>
            <a:gdLst/>
            <a:ahLst/>
            <a:cxnLst/>
            <a:rect l="l" t="t" r="r" b="b"/>
            <a:pathLst>
              <a:path w="1710054" h="450214" extrusionOk="0">
                <a:moveTo>
                  <a:pt x="854989" y="449999"/>
                </a:moveTo>
                <a:lnTo>
                  <a:pt x="0" y="449999"/>
                </a:lnTo>
                <a:lnTo>
                  <a:pt x="0" y="0"/>
                </a:lnTo>
                <a:lnTo>
                  <a:pt x="1709991" y="0"/>
                </a:lnTo>
                <a:lnTo>
                  <a:pt x="1709991" y="449999"/>
                </a:lnTo>
                <a:lnTo>
                  <a:pt x="854989" y="449999"/>
                </a:lnTo>
                <a:close/>
              </a:path>
            </a:pathLst>
          </a:custGeom>
          <a:noFill/>
          <a:ln w="1905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800"/>
            </a:pPr>
            <a:r>
              <a:rPr lang="es-VE" sz="1577" dirty="0" smtClean="0"/>
              <a:t>Empleados</a:t>
            </a:r>
            <a:endParaRPr lang="es-VE" sz="1577" dirty="0"/>
          </a:p>
        </p:txBody>
      </p:sp>
      <p:sp>
        <p:nvSpPr>
          <p:cNvPr id="85" name="Google Shape;85;p1"/>
          <p:cNvSpPr/>
          <p:nvPr/>
        </p:nvSpPr>
        <p:spPr>
          <a:xfrm>
            <a:off x="196771" y="2044847"/>
            <a:ext cx="1282801" cy="448044"/>
          </a:xfrm>
          <a:custGeom>
            <a:avLst/>
            <a:gdLst/>
            <a:ahLst/>
            <a:cxnLst/>
            <a:rect l="l" t="t" r="r" b="b"/>
            <a:pathLst>
              <a:path w="1710054" h="450214" extrusionOk="0">
                <a:moveTo>
                  <a:pt x="855002" y="449999"/>
                </a:moveTo>
                <a:lnTo>
                  <a:pt x="0" y="449999"/>
                </a:lnTo>
                <a:lnTo>
                  <a:pt x="0" y="0"/>
                </a:lnTo>
                <a:lnTo>
                  <a:pt x="1710004" y="0"/>
                </a:lnTo>
                <a:lnTo>
                  <a:pt x="1710004" y="449999"/>
                </a:lnTo>
                <a:lnTo>
                  <a:pt x="855002" y="449999"/>
                </a:lnTo>
                <a:close/>
              </a:path>
            </a:pathLst>
          </a:custGeom>
          <a:noFill/>
          <a:ln w="1905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800"/>
            </a:pPr>
            <a:r>
              <a:rPr lang="es-VE" sz="1577" dirty="0" smtClean="0"/>
              <a:t>Clientes</a:t>
            </a:r>
            <a:endParaRPr lang="es-VE" sz="1577"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504083" y="3555197"/>
            <a:ext cx="1246388" cy="394527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299422" marR="207589" indent="-100733" algn="ctr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Actualizar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504083" y="3084000"/>
            <a:ext cx="1246388" cy="394527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R="7792" algn="ctr">
              <a:lnSpc>
                <a:spcPct val="101250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Registrar</a:t>
            </a:r>
          </a:p>
        </p:txBody>
      </p:sp>
      <p:sp>
        <p:nvSpPr>
          <p:cNvPr id="89" name="Google Shape;89;p1"/>
          <p:cNvSpPr txBox="1"/>
          <p:nvPr/>
        </p:nvSpPr>
        <p:spPr>
          <a:xfrm>
            <a:off x="2492458" y="4041332"/>
            <a:ext cx="1246388" cy="419413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662" rIns="0" bIns="0" anchor="ctr" anchorCtr="0">
            <a:spAutoFit/>
          </a:bodyPr>
          <a:lstStyle/>
          <a:p>
            <a:pPr marL="197574" marR="207035" indent="1113" algn="ctr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Consultar  estado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73879" y="3420838"/>
            <a:ext cx="1118305" cy="347472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104583"/>
              </a:lnSpc>
              <a:buSzPts val="1200"/>
            </a:pPr>
            <a:r>
              <a:rPr lang="es-VE" sz="1052" dirty="0" smtClean="0"/>
              <a:t>E</a:t>
            </a: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stado del  cliente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61281" y="4243845"/>
            <a:ext cx="1118305" cy="338244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2083"/>
              </a:lnSpc>
              <a:buSzPts val="1200"/>
            </a:pPr>
            <a:r>
              <a:rPr lang="es-VE" sz="1052" dirty="0" smtClean="0"/>
              <a:t>H</a:t>
            </a: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istorial de  compras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61277" y="3863191"/>
            <a:ext cx="1118305" cy="327178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584" algn="ctr">
              <a:lnSpc>
                <a:spcPct val="89166"/>
              </a:lnSpc>
              <a:buSzPts val="1200"/>
            </a:pPr>
            <a:r>
              <a:rPr lang="es-VE" sz="1052" dirty="0" smtClean="0"/>
              <a:t>C</a:t>
            </a: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alendario de  deudas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485873" y="4588422"/>
            <a:ext cx="1246388" cy="622937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7792" algn="ctr">
              <a:lnSpc>
                <a:spcPct val="104583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Consultar</a:t>
            </a:r>
          </a:p>
          <a:p>
            <a:pPr marL="90161" marR="100178" algn="ctr">
              <a:lnSpc>
                <a:spcPct val="111666"/>
              </a:lnSpc>
              <a:spcBef>
                <a:spcPts val="35"/>
              </a:spcBef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calendario de  deudas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61275" y="3025159"/>
            <a:ext cx="1118305" cy="338244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91666"/>
              </a:lnSpc>
              <a:buSzPts val="1200"/>
            </a:pPr>
            <a:r>
              <a:rPr lang="es-VE" sz="1052" dirty="0" smtClean="0"/>
              <a:t>I</a:t>
            </a: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nformación  de producto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35164" y="2706493"/>
            <a:ext cx="1118305" cy="222468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4462" rIns="0" bIns="0" anchor="t" anchorCtr="0">
            <a:spAutoFit/>
          </a:bodyPr>
          <a:lstStyle/>
          <a:p>
            <a:pPr marL="205366" marR="226514" indent="3893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Consultar 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671829" y="3133346"/>
            <a:ext cx="917783" cy="205888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4234" marR="173086" indent="-15584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Agregar 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671812" y="3838863"/>
            <a:ext cx="917783" cy="218650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132" rIns="0" bIns="0" anchor="t" anchorCtr="0">
            <a:spAutoFit/>
          </a:bodyPr>
          <a:lstStyle/>
          <a:p>
            <a:pPr marL="194234" marR="170303" indent="-18366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Eliminar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671818" y="3490679"/>
            <a:ext cx="917783" cy="208424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13" rIns="0" bIns="0" anchor="t" anchorCtr="0">
            <a:spAutoFit/>
          </a:bodyPr>
          <a:lstStyle/>
          <a:p>
            <a:pPr marL="194234" marR="189226" indent="47861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Editar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9233528" y="2046444"/>
            <a:ext cx="1002609" cy="459305"/>
          </a:xfrm>
          <a:prstGeom prst="rect">
            <a:avLst/>
          </a:prstGeom>
          <a:noFill/>
          <a:ln w="1905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132" tIns="80132" rIns="80132" bIns="80132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s-VE" sz="1577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VE" sz="1577" dirty="0" smtClean="0">
                <a:latin typeface="Calibri"/>
                <a:ea typeface="Calibri"/>
                <a:cs typeface="Calibri"/>
                <a:sym typeface="Calibri"/>
              </a:rPr>
              <a:t>yuda</a:t>
            </a:r>
            <a:endParaRPr lang="es-VE" sz="157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820983" y="2046416"/>
            <a:ext cx="1002609" cy="459305"/>
          </a:xfrm>
          <a:prstGeom prst="rect">
            <a:avLst/>
          </a:prstGeom>
          <a:noFill/>
          <a:ln w="1905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132" tIns="80132" rIns="80132" bIns="80132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s-VE" sz="1577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Reportes</a:t>
            </a:r>
            <a:endParaRPr lang="es-VE" sz="157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0936570" y="2050482"/>
            <a:ext cx="1002609" cy="459305"/>
          </a:xfrm>
          <a:prstGeom prst="rect">
            <a:avLst/>
          </a:prstGeom>
          <a:noFill/>
          <a:ln w="1905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0132" tIns="80132" rIns="80132" bIns="80132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s-VE" sz="1577" dirty="0" smtClean="0">
                <a:latin typeface="Calibri"/>
                <a:ea typeface="Calibri"/>
                <a:cs typeface="Calibri"/>
                <a:sym typeface="Calibri"/>
              </a:rPr>
              <a:t>Salida</a:t>
            </a:r>
            <a:endParaRPr lang="es-VE" sz="157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618233" y="5624928"/>
            <a:ext cx="1146071" cy="205888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R="173086" algn="ctr">
              <a:lnSpc>
                <a:spcPct val="111666"/>
              </a:lnSpc>
              <a:buClr>
                <a:srgbClr val="000000"/>
              </a:buClr>
              <a:buSzPts val="1200"/>
            </a:pPr>
            <a:r>
              <a:rPr lang="es-VE" sz="105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Agregar</a:t>
            </a:r>
            <a:endParaRPr lang="es-VE" sz="105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215402" y="2709024"/>
            <a:ext cx="917783" cy="205888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Cliente</a:t>
            </a:r>
            <a:endParaRPr lang="es-VE" sz="1052" dirty="0"/>
          </a:p>
        </p:txBody>
      </p:sp>
      <p:sp>
        <p:nvSpPr>
          <p:cNvPr id="110" name="Google Shape;110;p1"/>
          <p:cNvSpPr txBox="1"/>
          <p:nvPr/>
        </p:nvSpPr>
        <p:spPr>
          <a:xfrm>
            <a:off x="2208639" y="5329286"/>
            <a:ext cx="917783" cy="205888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Empleado</a:t>
            </a:r>
            <a:endParaRPr lang="es-VE" sz="1052" dirty="0"/>
          </a:p>
        </p:txBody>
      </p:sp>
      <p:sp>
        <p:nvSpPr>
          <p:cNvPr id="111" name="Google Shape;111;p1"/>
          <p:cNvSpPr txBox="1"/>
          <p:nvPr/>
        </p:nvSpPr>
        <p:spPr>
          <a:xfrm>
            <a:off x="11132676" y="2669860"/>
            <a:ext cx="1126303" cy="411775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Desconexión del Usuario</a:t>
            </a:r>
            <a:endParaRPr lang="es-VE" sz="1052" dirty="0"/>
          </a:p>
        </p:txBody>
      </p:sp>
      <p:sp>
        <p:nvSpPr>
          <p:cNvPr id="112" name="Google Shape;112;p1"/>
          <p:cNvSpPr txBox="1"/>
          <p:nvPr/>
        </p:nvSpPr>
        <p:spPr>
          <a:xfrm>
            <a:off x="8021289" y="2705245"/>
            <a:ext cx="917783" cy="200927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Cliente</a:t>
            </a:r>
            <a:endParaRPr lang="es-VE" sz="1052" dirty="0"/>
          </a:p>
        </p:txBody>
      </p:sp>
      <p:sp>
        <p:nvSpPr>
          <p:cNvPr id="113" name="Google Shape;113;p1"/>
          <p:cNvSpPr txBox="1"/>
          <p:nvPr/>
        </p:nvSpPr>
        <p:spPr>
          <a:xfrm>
            <a:off x="8293234" y="3007126"/>
            <a:ext cx="1032583" cy="338244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VE"/>
            </a:defPPr>
            <a:lvl1pPr algn="ctr">
              <a:lnSpc>
                <a:spcPct val="91666"/>
              </a:lnSpc>
              <a:buSzPts val="1200"/>
              <a:defRPr sz="1052"/>
            </a:lvl1pPr>
          </a:lstStyle>
          <a:p>
            <a:r>
              <a:rPr lang="es-VE" dirty="0" smtClean="0">
                <a:latin typeface="Arial" panose="020B0604020202020204" pitchFamily="34" charset="0"/>
                <a:cs typeface="Arial" panose="020B0604020202020204" pitchFamily="34" charset="0"/>
              </a:rPr>
              <a:t>Calendario de </a:t>
            </a:r>
            <a:r>
              <a:rPr lang="es-VE" dirty="0">
                <a:latin typeface="Arial" panose="020B0604020202020204" pitchFamily="34" charset="0"/>
                <a:cs typeface="Arial" panose="020B0604020202020204" pitchFamily="34" charset="0"/>
              </a:rPr>
              <a:t>deudas</a:t>
            </a:r>
          </a:p>
        </p:txBody>
      </p:sp>
      <p:sp>
        <p:nvSpPr>
          <p:cNvPr id="115" name="Google Shape;115;p1"/>
          <p:cNvSpPr txBox="1"/>
          <p:nvPr/>
        </p:nvSpPr>
        <p:spPr>
          <a:xfrm>
            <a:off x="8021288" y="4089904"/>
            <a:ext cx="917783" cy="200927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Empleado</a:t>
            </a:r>
            <a:endParaRPr lang="es-VE" sz="1052" dirty="0"/>
          </a:p>
        </p:txBody>
      </p:sp>
      <p:sp>
        <p:nvSpPr>
          <p:cNvPr id="35" name="Google Shape;101;p1"/>
          <p:cNvSpPr txBox="1"/>
          <p:nvPr/>
        </p:nvSpPr>
        <p:spPr>
          <a:xfrm>
            <a:off x="9468298" y="2672200"/>
            <a:ext cx="1016822" cy="326041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13" rIns="0" bIns="0" anchor="t" anchorCtr="0">
            <a:spAutoFit/>
          </a:bodyPr>
          <a:lstStyle/>
          <a:p>
            <a:pPr marL="194234" marR="189226" indent="47861" algn="ctr"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Manual de usuario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83;p1"/>
          <p:cNvSpPr/>
          <p:nvPr/>
        </p:nvSpPr>
        <p:spPr>
          <a:xfrm>
            <a:off x="4295818" y="2044847"/>
            <a:ext cx="1281874" cy="448044"/>
          </a:xfrm>
          <a:custGeom>
            <a:avLst/>
            <a:gdLst/>
            <a:ahLst/>
            <a:cxnLst/>
            <a:rect l="l" t="t" r="r" b="b"/>
            <a:pathLst>
              <a:path w="1620520" h="450214" extrusionOk="0">
                <a:moveTo>
                  <a:pt x="809993" y="449999"/>
                </a:moveTo>
                <a:lnTo>
                  <a:pt x="0" y="449999"/>
                </a:lnTo>
                <a:lnTo>
                  <a:pt x="0" y="0"/>
                </a:lnTo>
                <a:lnTo>
                  <a:pt x="1619999" y="0"/>
                </a:lnTo>
                <a:lnTo>
                  <a:pt x="1619999" y="449999"/>
                </a:lnTo>
                <a:lnTo>
                  <a:pt x="809993" y="449999"/>
                </a:lnTo>
                <a:close/>
              </a:path>
            </a:pathLst>
          </a:custGeom>
          <a:noFill/>
          <a:ln w="19050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SzPts val="1800"/>
            </a:pPr>
            <a:r>
              <a:rPr lang="es-VE" sz="1577" dirty="0" smtClean="0"/>
              <a:t>Inventario</a:t>
            </a:r>
            <a:endParaRPr lang="es-VE" sz="1577" dirty="0"/>
          </a:p>
        </p:txBody>
      </p:sp>
      <p:sp>
        <p:nvSpPr>
          <p:cNvPr id="37" name="Google Shape;94;p1"/>
          <p:cNvSpPr txBox="1"/>
          <p:nvPr/>
        </p:nvSpPr>
        <p:spPr>
          <a:xfrm>
            <a:off x="4921998" y="3024073"/>
            <a:ext cx="1098685" cy="338244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algn="ctr">
              <a:lnSpc>
                <a:spcPct val="92083"/>
              </a:lnSpc>
              <a:buSzPts val="1200"/>
            </a:pPr>
            <a:r>
              <a:rPr lang="es-VE" sz="1052" dirty="0" smtClean="0"/>
              <a:t>I</a:t>
            </a: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nformación  del producto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6;p1"/>
          <p:cNvSpPr txBox="1"/>
          <p:nvPr/>
        </p:nvSpPr>
        <p:spPr>
          <a:xfrm>
            <a:off x="4615519" y="2705245"/>
            <a:ext cx="1098685" cy="242240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07" rIns="0" bIns="0" anchor="t" anchorCtr="0">
            <a:spAutoFit/>
          </a:bodyPr>
          <a:lstStyle/>
          <a:p>
            <a:pPr marR="193676" algn="ctr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Consultar 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5;p1"/>
          <p:cNvSpPr txBox="1"/>
          <p:nvPr/>
        </p:nvSpPr>
        <p:spPr>
          <a:xfrm>
            <a:off x="4615519" y="3740263"/>
            <a:ext cx="1098685" cy="209078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783" rIns="0" bIns="0" anchor="t" anchorCtr="0">
            <a:spAutoFit/>
          </a:bodyPr>
          <a:lstStyle/>
          <a:p>
            <a:pPr marL="220949" marR="145259" indent="-47863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Administrar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06;p1"/>
          <p:cNvSpPr txBox="1"/>
          <p:nvPr/>
        </p:nvSpPr>
        <p:spPr>
          <a:xfrm>
            <a:off x="4921998" y="4001191"/>
            <a:ext cx="917783" cy="411775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Agregar producto</a:t>
            </a:r>
            <a:endParaRPr lang="es-VE" sz="1052" dirty="0"/>
          </a:p>
        </p:txBody>
      </p:sp>
      <p:sp>
        <p:nvSpPr>
          <p:cNvPr id="41" name="Google Shape;107;p1"/>
          <p:cNvSpPr txBox="1"/>
          <p:nvPr/>
        </p:nvSpPr>
        <p:spPr>
          <a:xfrm>
            <a:off x="4922001" y="4460745"/>
            <a:ext cx="917783" cy="411775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Modificar producto</a:t>
            </a:r>
            <a:endParaRPr lang="es-VE" sz="1052" dirty="0"/>
          </a:p>
        </p:txBody>
      </p:sp>
      <p:sp>
        <p:nvSpPr>
          <p:cNvPr id="42" name="Google Shape;108;p1"/>
          <p:cNvSpPr txBox="1"/>
          <p:nvPr/>
        </p:nvSpPr>
        <p:spPr>
          <a:xfrm>
            <a:off x="4921998" y="4920287"/>
            <a:ext cx="917783" cy="411775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173086" algn="ctr">
              <a:lnSpc>
                <a:spcPct val="111666"/>
              </a:lnSpc>
              <a:buSzPts val="1200"/>
            </a:pPr>
            <a:r>
              <a:rPr lang="es-VE" sz="1052" dirty="0" smtClean="0"/>
              <a:t>Eliminar producto</a:t>
            </a:r>
            <a:endParaRPr lang="es-VE" sz="1052" dirty="0"/>
          </a:p>
        </p:txBody>
      </p:sp>
      <p:sp>
        <p:nvSpPr>
          <p:cNvPr id="43" name="Google Shape;105;p1"/>
          <p:cNvSpPr txBox="1"/>
          <p:nvPr/>
        </p:nvSpPr>
        <p:spPr>
          <a:xfrm>
            <a:off x="2625340" y="6039341"/>
            <a:ext cx="1157220" cy="205888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R="173086" algn="ctr">
              <a:lnSpc>
                <a:spcPct val="111666"/>
              </a:lnSpc>
              <a:buClr>
                <a:srgbClr val="000000"/>
              </a:buClr>
              <a:buSzPts val="1200"/>
            </a:pPr>
            <a:r>
              <a:rPr lang="es-VE" sz="105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Modificar</a:t>
            </a:r>
            <a:endParaRPr lang="es-VE" sz="105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05;p1"/>
          <p:cNvSpPr txBox="1"/>
          <p:nvPr/>
        </p:nvSpPr>
        <p:spPr>
          <a:xfrm>
            <a:off x="2636488" y="6461130"/>
            <a:ext cx="1146071" cy="205888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R="173086" algn="ctr">
              <a:lnSpc>
                <a:spcPct val="111666"/>
              </a:lnSpc>
              <a:buClr>
                <a:srgbClr val="000000"/>
              </a:buClr>
              <a:buSzPts val="1200"/>
            </a:pPr>
            <a:r>
              <a:rPr lang="es-VE" sz="1052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</a:t>
            </a:r>
            <a:endParaRPr lang="es-VE" sz="1052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Conector angular 2"/>
          <p:cNvCxnSpPr>
            <a:endCxn id="98" idx="1"/>
          </p:cNvCxnSpPr>
          <p:nvPr/>
        </p:nvCxnSpPr>
        <p:spPr>
          <a:xfrm rot="16200000" flipH="1">
            <a:off x="103549" y="2586113"/>
            <a:ext cx="324837" cy="13839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angular 4"/>
          <p:cNvCxnSpPr>
            <a:endCxn id="97" idx="1"/>
          </p:cNvCxnSpPr>
          <p:nvPr/>
        </p:nvCxnSpPr>
        <p:spPr>
          <a:xfrm>
            <a:off x="538909" y="2928961"/>
            <a:ext cx="322366" cy="265319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 rot="16200000" flipH="1">
            <a:off x="567948" y="3324595"/>
            <a:ext cx="423641" cy="16301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endCxn id="92" idx="1"/>
          </p:cNvCxnSpPr>
          <p:nvPr/>
        </p:nvCxnSpPr>
        <p:spPr>
          <a:xfrm rot="16200000" flipH="1">
            <a:off x="573948" y="3739451"/>
            <a:ext cx="408856" cy="16580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endCxn id="91" idx="1"/>
          </p:cNvCxnSpPr>
          <p:nvPr/>
        </p:nvCxnSpPr>
        <p:spPr>
          <a:xfrm rot="16200000" flipH="1">
            <a:off x="571704" y="4123388"/>
            <a:ext cx="413348" cy="16580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angular 44"/>
          <p:cNvCxnSpPr>
            <a:endCxn id="88" idx="1"/>
          </p:cNvCxnSpPr>
          <p:nvPr/>
        </p:nvCxnSpPr>
        <p:spPr>
          <a:xfrm rot="16200000" flipH="1">
            <a:off x="2244366" y="3021544"/>
            <a:ext cx="358962" cy="16047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endCxn id="87" idx="1"/>
          </p:cNvCxnSpPr>
          <p:nvPr/>
        </p:nvCxnSpPr>
        <p:spPr>
          <a:xfrm rot="16200000" flipH="1">
            <a:off x="2113141" y="3361517"/>
            <a:ext cx="621413" cy="16047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endCxn id="89" idx="1"/>
          </p:cNvCxnSpPr>
          <p:nvPr/>
        </p:nvCxnSpPr>
        <p:spPr>
          <a:xfrm rot="16200000" flipH="1">
            <a:off x="2157428" y="3916008"/>
            <a:ext cx="509588" cy="16047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/>
          <p:cNvCxnSpPr>
            <a:endCxn id="93" idx="1"/>
          </p:cNvCxnSpPr>
          <p:nvPr/>
        </p:nvCxnSpPr>
        <p:spPr>
          <a:xfrm rot="16200000" flipH="1">
            <a:off x="2039864" y="4453881"/>
            <a:ext cx="731544" cy="16047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>
            <a:endCxn id="109" idx="1"/>
          </p:cNvCxnSpPr>
          <p:nvPr/>
        </p:nvCxnSpPr>
        <p:spPr>
          <a:xfrm rot="16200000" flipH="1">
            <a:off x="1956094" y="2552660"/>
            <a:ext cx="327455" cy="1911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/>
          <p:nvPr/>
        </p:nvCxnSpPr>
        <p:spPr>
          <a:xfrm rot="16200000" flipH="1">
            <a:off x="816548" y="4023417"/>
            <a:ext cx="2626521" cy="19110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angular 72"/>
          <p:cNvCxnSpPr>
            <a:endCxn id="105" idx="1"/>
          </p:cNvCxnSpPr>
          <p:nvPr/>
        </p:nvCxnSpPr>
        <p:spPr>
          <a:xfrm>
            <a:off x="2435937" y="5562437"/>
            <a:ext cx="182296" cy="165435"/>
          </a:xfrm>
          <a:prstGeom prst="bentConnector3">
            <a:avLst>
              <a:gd name="adj1" fmla="val 872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endCxn id="38" idx="1"/>
          </p:cNvCxnSpPr>
          <p:nvPr/>
        </p:nvCxnSpPr>
        <p:spPr>
          <a:xfrm rot="16200000" flipH="1">
            <a:off x="4283193" y="2494037"/>
            <a:ext cx="344953" cy="31970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endCxn id="39" idx="1"/>
          </p:cNvCxnSpPr>
          <p:nvPr/>
        </p:nvCxnSpPr>
        <p:spPr>
          <a:xfrm rot="16200000" flipH="1">
            <a:off x="3950896" y="3180178"/>
            <a:ext cx="1018439" cy="31080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endCxn id="37" idx="1"/>
          </p:cNvCxnSpPr>
          <p:nvPr/>
        </p:nvCxnSpPr>
        <p:spPr>
          <a:xfrm rot="16200000" flipH="1">
            <a:off x="4687526" y="2958722"/>
            <a:ext cx="256969" cy="211975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endCxn id="40" idx="1"/>
          </p:cNvCxnSpPr>
          <p:nvPr/>
        </p:nvCxnSpPr>
        <p:spPr>
          <a:xfrm rot="16200000" flipH="1">
            <a:off x="4692602" y="3977683"/>
            <a:ext cx="242821" cy="21596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endCxn id="41" idx="1"/>
          </p:cNvCxnSpPr>
          <p:nvPr/>
        </p:nvCxnSpPr>
        <p:spPr>
          <a:xfrm rot="16200000" flipH="1">
            <a:off x="4583149" y="4327780"/>
            <a:ext cx="461731" cy="21597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angular 117"/>
          <p:cNvCxnSpPr>
            <a:endCxn id="42" idx="1"/>
          </p:cNvCxnSpPr>
          <p:nvPr/>
        </p:nvCxnSpPr>
        <p:spPr>
          <a:xfrm rot="16200000" flipH="1">
            <a:off x="4585186" y="4789363"/>
            <a:ext cx="457654" cy="21597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endCxn id="99" idx="1"/>
          </p:cNvCxnSpPr>
          <p:nvPr/>
        </p:nvCxnSpPr>
        <p:spPr>
          <a:xfrm rot="16200000" flipH="1">
            <a:off x="6381378" y="2945839"/>
            <a:ext cx="306961" cy="27394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endCxn id="101" idx="1"/>
          </p:cNvCxnSpPr>
          <p:nvPr/>
        </p:nvCxnSpPr>
        <p:spPr>
          <a:xfrm rot="16200000" flipH="1">
            <a:off x="6352633" y="3275706"/>
            <a:ext cx="364440" cy="27392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angular 125"/>
          <p:cNvCxnSpPr>
            <a:endCxn id="100" idx="1"/>
          </p:cNvCxnSpPr>
          <p:nvPr/>
        </p:nvCxnSpPr>
        <p:spPr>
          <a:xfrm rot="16200000" flipH="1">
            <a:off x="6346916" y="3623292"/>
            <a:ext cx="375867" cy="27392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endCxn id="112" idx="1"/>
          </p:cNvCxnSpPr>
          <p:nvPr/>
        </p:nvCxnSpPr>
        <p:spPr>
          <a:xfrm rot="16200000" flipH="1">
            <a:off x="7768895" y="2553314"/>
            <a:ext cx="304482" cy="20030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angular 130"/>
          <p:cNvCxnSpPr>
            <a:endCxn id="115" idx="1"/>
          </p:cNvCxnSpPr>
          <p:nvPr/>
        </p:nvCxnSpPr>
        <p:spPr>
          <a:xfrm rot="16200000" flipH="1">
            <a:off x="7218963" y="3388043"/>
            <a:ext cx="1404343" cy="20030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endCxn id="113" idx="1"/>
          </p:cNvCxnSpPr>
          <p:nvPr/>
        </p:nvCxnSpPr>
        <p:spPr>
          <a:xfrm rot="16200000" flipH="1">
            <a:off x="8083303" y="2966316"/>
            <a:ext cx="270079" cy="14978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angular 134"/>
          <p:cNvCxnSpPr>
            <a:endCxn id="35" idx="1"/>
          </p:cNvCxnSpPr>
          <p:nvPr/>
        </p:nvCxnSpPr>
        <p:spPr>
          <a:xfrm rot="16200000" flipH="1">
            <a:off x="9183915" y="2550838"/>
            <a:ext cx="333996" cy="234770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angular 137"/>
          <p:cNvCxnSpPr>
            <a:endCxn id="111" idx="1"/>
          </p:cNvCxnSpPr>
          <p:nvPr/>
        </p:nvCxnSpPr>
        <p:spPr>
          <a:xfrm rot="16200000" flipH="1">
            <a:off x="10849385" y="2592457"/>
            <a:ext cx="370469" cy="19611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angular 150"/>
          <p:cNvCxnSpPr>
            <a:endCxn id="43" idx="1"/>
          </p:cNvCxnSpPr>
          <p:nvPr/>
        </p:nvCxnSpPr>
        <p:spPr>
          <a:xfrm rot="16200000" flipH="1">
            <a:off x="2312178" y="5829123"/>
            <a:ext cx="455174" cy="171149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/>
          <p:nvPr/>
        </p:nvCxnSpPr>
        <p:spPr>
          <a:xfrm rot="16200000" flipH="1">
            <a:off x="2336690" y="6259180"/>
            <a:ext cx="430328" cy="195318"/>
          </a:xfrm>
          <a:prstGeom prst="bentConnector3">
            <a:avLst>
              <a:gd name="adj1" fmla="val 10026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/>
          <p:cNvSpPr/>
          <p:nvPr/>
        </p:nvSpPr>
        <p:spPr>
          <a:xfrm>
            <a:off x="3750471" y="833377"/>
            <a:ext cx="4392980" cy="722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400" dirty="0" smtClean="0"/>
              <a:t>Sistema de </a:t>
            </a:r>
            <a:r>
              <a:rPr lang="es-VE" sz="2400" dirty="0" smtClean="0"/>
              <a:t>Créditos</a:t>
            </a:r>
            <a:endParaRPr lang="es-VE" sz="2400" dirty="0"/>
          </a:p>
        </p:txBody>
      </p:sp>
      <p:cxnSp>
        <p:nvCxnSpPr>
          <p:cNvPr id="161" name="Conector recto 160"/>
          <p:cNvCxnSpPr/>
          <p:nvPr/>
        </p:nvCxnSpPr>
        <p:spPr>
          <a:xfrm>
            <a:off x="861275" y="1740184"/>
            <a:ext cx="1033632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162"/>
          <p:cNvCxnSpPr>
            <a:stCxn id="155" idx="2"/>
          </p:cNvCxnSpPr>
          <p:nvPr/>
        </p:nvCxnSpPr>
        <p:spPr>
          <a:xfrm flipH="1">
            <a:off x="5946275" y="1556194"/>
            <a:ext cx="686" cy="183989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165"/>
          <p:cNvCxnSpPr/>
          <p:nvPr/>
        </p:nvCxnSpPr>
        <p:spPr>
          <a:xfrm>
            <a:off x="861275" y="1740184"/>
            <a:ext cx="0" cy="3130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167"/>
          <p:cNvCxnSpPr/>
          <p:nvPr/>
        </p:nvCxnSpPr>
        <p:spPr>
          <a:xfrm>
            <a:off x="2681249" y="1740184"/>
            <a:ext cx="0" cy="30466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cto 169"/>
          <p:cNvCxnSpPr/>
          <p:nvPr/>
        </p:nvCxnSpPr>
        <p:spPr>
          <a:xfrm>
            <a:off x="4921998" y="1740184"/>
            <a:ext cx="0" cy="3130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/>
          <p:nvPr/>
        </p:nvCxnSpPr>
        <p:spPr>
          <a:xfrm>
            <a:off x="6815834" y="1740184"/>
            <a:ext cx="4181" cy="31300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cto 175"/>
          <p:cNvCxnSpPr/>
          <p:nvPr/>
        </p:nvCxnSpPr>
        <p:spPr>
          <a:xfrm flipV="1">
            <a:off x="8316622" y="1717008"/>
            <a:ext cx="0" cy="33617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cto 179"/>
          <p:cNvCxnSpPr/>
          <p:nvPr/>
        </p:nvCxnSpPr>
        <p:spPr>
          <a:xfrm flipV="1">
            <a:off x="9683706" y="1740184"/>
            <a:ext cx="0" cy="30466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 flipV="1">
            <a:off x="11197602" y="1740184"/>
            <a:ext cx="0" cy="30466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Google Shape;113;p1"/>
          <p:cNvSpPr txBox="1"/>
          <p:nvPr/>
        </p:nvSpPr>
        <p:spPr>
          <a:xfrm>
            <a:off x="8293234" y="3532989"/>
            <a:ext cx="1032583" cy="338244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VE"/>
            </a:defPPr>
            <a:lvl1pPr algn="ctr">
              <a:lnSpc>
                <a:spcPct val="91666"/>
              </a:lnSpc>
              <a:buSzPts val="1200"/>
              <a:defRPr sz="1052"/>
            </a:lvl1pPr>
          </a:lstStyle>
          <a:p>
            <a:r>
              <a:rPr lang="es-VE" dirty="0" smtClean="0">
                <a:latin typeface="Arial" panose="020B0604020202020204" pitchFamily="34" charset="0"/>
                <a:cs typeface="Arial" panose="020B0604020202020204" pitchFamily="34" charset="0"/>
              </a:rPr>
              <a:t>Historial de compra</a:t>
            </a: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Conector angular 219"/>
          <p:cNvCxnSpPr>
            <a:endCxn id="219" idx="1"/>
          </p:cNvCxnSpPr>
          <p:nvPr/>
        </p:nvCxnSpPr>
        <p:spPr>
          <a:xfrm rot="16200000" flipH="1">
            <a:off x="7955410" y="3364287"/>
            <a:ext cx="525865" cy="14978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Google Shape;96;p1"/>
          <p:cNvSpPr txBox="1"/>
          <p:nvPr/>
        </p:nvSpPr>
        <p:spPr>
          <a:xfrm>
            <a:off x="6265693" y="2688223"/>
            <a:ext cx="1098685" cy="242240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07" rIns="0" bIns="0" anchor="t" anchorCtr="0">
            <a:spAutoFit/>
          </a:bodyPr>
          <a:lstStyle/>
          <a:p>
            <a:pPr marR="193676" algn="ctr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Compras 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Conector angular 229"/>
          <p:cNvCxnSpPr>
            <a:endCxn id="229" idx="1"/>
          </p:cNvCxnSpPr>
          <p:nvPr/>
        </p:nvCxnSpPr>
        <p:spPr>
          <a:xfrm rot="16200000" flipH="1">
            <a:off x="6034500" y="2578149"/>
            <a:ext cx="299553" cy="16283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Google Shape;96;p1"/>
          <p:cNvSpPr txBox="1"/>
          <p:nvPr/>
        </p:nvSpPr>
        <p:spPr>
          <a:xfrm>
            <a:off x="6301948" y="4219845"/>
            <a:ext cx="1098685" cy="242240"/>
          </a:xfrm>
          <a:prstGeom prst="rect">
            <a:avLst/>
          </a:prstGeom>
          <a:noFill/>
          <a:ln w="19050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1707" rIns="0" bIns="0" anchor="t" anchorCtr="0">
            <a:spAutoFit/>
          </a:bodyPr>
          <a:lstStyle/>
          <a:p>
            <a:pPr marR="193676" algn="ctr">
              <a:lnSpc>
                <a:spcPct val="111666"/>
              </a:lnSpc>
              <a:buSzPts val="1200"/>
            </a:pPr>
            <a:r>
              <a:rPr lang="es-VE" sz="1052" dirty="0" smtClean="0">
                <a:latin typeface="Arial"/>
                <a:ea typeface="Arial"/>
                <a:cs typeface="Arial"/>
                <a:sym typeface="Arial"/>
              </a:rPr>
              <a:t>Pagos </a:t>
            </a:r>
            <a:endParaRPr lang="es-VE" sz="1052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Conector angular 233"/>
          <p:cNvCxnSpPr>
            <a:endCxn id="233" idx="1"/>
          </p:cNvCxnSpPr>
          <p:nvPr/>
        </p:nvCxnSpPr>
        <p:spPr>
          <a:xfrm rot="16200000" flipH="1">
            <a:off x="5407359" y="3446375"/>
            <a:ext cx="1590091" cy="19908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Google Shape;113;p1"/>
          <p:cNvSpPr txBox="1"/>
          <p:nvPr/>
        </p:nvSpPr>
        <p:spPr>
          <a:xfrm>
            <a:off x="8293234" y="4516930"/>
            <a:ext cx="940294" cy="297902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spAutoFit/>
          </a:bodyPr>
          <a:lstStyle>
            <a:defPPr>
              <a:defRPr lang="es-VE"/>
            </a:defPPr>
            <a:lvl1pPr algn="ctr">
              <a:lnSpc>
                <a:spcPct val="91666"/>
              </a:lnSpc>
              <a:buSzPts val="1200"/>
              <a:defRPr sz="1052"/>
            </a:lvl1pPr>
          </a:lstStyle>
          <a:p>
            <a:r>
              <a:rPr lang="es-VE" dirty="0" smtClean="0">
                <a:latin typeface="Arial" panose="020B0604020202020204" pitchFamily="34" charset="0"/>
                <a:cs typeface="Arial" panose="020B0604020202020204" pitchFamily="34" charset="0"/>
              </a:rPr>
              <a:t>Inventario Actual</a:t>
            </a: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angular 239"/>
          <p:cNvCxnSpPr>
            <a:endCxn id="239" idx="1"/>
          </p:cNvCxnSpPr>
          <p:nvPr/>
        </p:nvCxnSpPr>
        <p:spPr>
          <a:xfrm rot="16200000" flipH="1">
            <a:off x="8053098" y="4425744"/>
            <a:ext cx="353879" cy="126394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Google Shape;113;p1"/>
          <p:cNvSpPr txBox="1"/>
          <p:nvPr/>
        </p:nvSpPr>
        <p:spPr>
          <a:xfrm>
            <a:off x="8307300" y="4978748"/>
            <a:ext cx="1032583" cy="297902"/>
          </a:xfrm>
          <a:prstGeom prst="rect">
            <a:avLst/>
          </a:prstGeom>
          <a:noFill/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VE"/>
            </a:defPPr>
            <a:lvl1pPr algn="ctr">
              <a:lnSpc>
                <a:spcPct val="91666"/>
              </a:lnSpc>
              <a:buSzPts val="1200"/>
              <a:defRPr sz="1052"/>
            </a:lvl1pPr>
          </a:lstStyle>
          <a:p>
            <a:r>
              <a:rPr lang="es-VE" dirty="0" smtClean="0">
                <a:latin typeface="Arial" panose="020B0604020202020204" pitchFamily="34" charset="0"/>
                <a:cs typeface="Arial" panose="020B0604020202020204" pitchFamily="34" charset="0"/>
              </a:rPr>
              <a:t>Calendario de </a:t>
            </a:r>
            <a:r>
              <a:rPr lang="es-VE" dirty="0">
                <a:latin typeface="Arial" panose="020B0604020202020204" pitchFamily="34" charset="0"/>
                <a:cs typeface="Arial" panose="020B0604020202020204" pitchFamily="34" charset="0"/>
              </a:rPr>
              <a:t>deudas</a:t>
            </a:r>
          </a:p>
        </p:txBody>
      </p:sp>
      <p:cxnSp>
        <p:nvCxnSpPr>
          <p:cNvPr id="247" name="Conector angular 246"/>
          <p:cNvCxnSpPr>
            <a:endCxn id="246" idx="1"/>
          </p:cNvCxnSpPr>
          <p:nvPr/>
        </p:nvCxnSpPr>
        <p:spPr>
          <a:xfrm rot="16200000" flipH="1">
            <a:off x="7988004" y="4808402"/>
            <a:ext cx="498133" cy="140460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8143451" y="99093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1.0</a:t>
            </a:r>
            <a:endParaRPr lang="es-VE" dirty="0"/>
          </a:p>
        </p:txBody>
      </p:sp>
      <p:sp>
        <p:nvSpPr>
          <p:cNvPr id="4" name="CuadroTexto 3"/>
          <p:cNvSpPr txBox="1"/>
          <p:nvPr/>
        </p:nvSpPr>
        <p:spPr>
          <a:xfrm>
            <a:off x="1435016" y="2120103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2.0</a:t>
            </a:r>
            <a:endParaRPr lang="es-VE" sz="1400" dirty="0"/>
          </a:p>
        </p:txBody>
      </p:sp>
      <p:sp>
        <p:nvSpPr>
          <p:cNvPr id="94" name="CuadroTexto 93"/>
          <p:cNvSpPr txBox="1"/>
          <p:nvPr/>
        </p:nvSpPr>
        <p:spPr>
          <a:xfrm>
            <a:off x="3370326" y="2120103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3</a:t>
            </a:r>
            <a:r>
              <a:rPr lang="es-VE" sz="1400" dirty="0" smtClean="0"/>
              <a:t>.0</a:t>
            </a:r>
            <a:endParaRPr lang="es-VE" sz="1400" dirty="0"/>
          </a:p>
        </p:txBody>
      </p:sp>
      <p:sp>
        <p:nvSpPr>
          <p:cNvPr id="95" name="CuadroTexto 94"/>
          <p:cNvSpPr txBox="1"/>
          <p:nvPr/>
        </p:nvSpPr>
        <p:spPr>
          <a:xfrm>
            <a:off x="5539029" y="2143801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4</a:t>
            </a:r>
            <a:r>
              <a:rPr lang="es-VE" sz="1400" dirty="0" smtClean="0"/>
              <a:t>.0</a:t>
            </a:r>
            <a:endParaRPr lang="es-VE" sz="1400" dirty="0"/>
          </a:p>
        </p:txBody>
      </p:sp>
      <p:sp>
        <p:nvSpPr>
          <p:cNvPr id="96" name="CuadroTexto 95"/>
          <p:cNvSpPr txBox="1"/>
          <p:nvPr/>
        </p:nvSpPr>
        <p:spPr>
          <a:xfrm>
            <a:off x="7339988" y="2146621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5</a:t>
            </a:r>
            <a:r>
              <a:rPr lang="es-VE" sz="1400" dirty="0" smtClean="0"/>
              <a:t>.0</a:t>
            </a:r>
            <a:endParaRPr lang="es-VE" sz="14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8764731" y="2130390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6</a:t>
            </a:r>
            <a:r>
              <a:rPr lang="es-VE" sz="1400" dirty="0" smtClean="0"/>
              <a:t>.0</a:t>
            </a:r>
            <a:endParaRPr lang="es-VE" sz="14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10189474" y="2122179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7</a:t>
            </a:r>
            <a:r>
              <a:rPr lang="es-VE" sz="1400" dirty="0" smtClean="0"/>
              <a:t>.0</a:t>
            </a:r>
            <a:endParaRPr lang="es-VE" sz="14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11860079" y="2143801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8</a:t>
            </a:r>
            <a:r>
              <a:rPr lang="es-VE" sz="1400" dirty="0" smtClean="0"/>
              <a:t>.0</a:t>
            </a:r>
            <a:endParaRPr lang="es-VE" sz="1400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1403797" y="2669860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2.1</a:t>
            </a:r>
            <a:endParaRPr lang="es-VE" sz="14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283863" y="3066322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2.1.1</a:t>
            </a:r>
            <a:endParaRPr lang="es-VE" sz="11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263644" y="3490850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2.1.2</a:t>
            </a:r>
            <a:endParaRPr lang="es-VE" sz="11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272237" y="3863191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2.1.3</a:t>
            </a:r>
            <a:endParaRPr lang="es-VE" sz="11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296934" y="4221987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2.1.4</a:t>
            </a:r>
            <a:endParaRPr lang="es-VE" sz="11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3127140" y="2653466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3.1</a:t>
            </a:r>
            <a:endParaRPr lang="es-VE" sz="14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159191" y="5273850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3.2</a:t>
            </a:r>
            <a:endParaRPr lang="es-VE" sz="1400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1977016" y="3141091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3.1.1</a:t>
            </a:r>
            <a:endParaRPr lang="es-VE" sz="1100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1969613" y="3574445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3.1.2</a:t>
            </a:r>
            <a:endParaRPr lang="es-VE" sz="11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1969613" y="4068770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3.1.3</a:t>
            </a:r>
            <a:endParaRPr lang="es-VE" sz="1100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1955146" y="4710410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3.1.4</a:t>
            </a:r>
            <a:endParaRPr lang="es-VE" sz="1100" dirty="0"/>
          </a:p>
        </p:txBody>
      </p:sp>
      <p:sp>
        <p:nvSpPr>
          <p:cNvPr id="134" name="CuadroTexto 133"/>
          <p:cNvSpPr txBox="1"/>
          <p:nvPr/>
        </p:nvSpPr>
        <p:spPr>
          <a:xfrm>
            <a:off x="2024241" y="5630830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3.2.1</a:t>
            </a:r>
            <a:endParaRPr lang="es-VE" sz="11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2024241" y="5994774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3.2.2</a:t>
            </a:r>
            <a:endParaRPr lang="es-VE" sz="1100" dirty="0"/>
          </a:p>
        </p:txBody>
      </p:sp>
      <p:sp>
        <p:nvSpPr>
          <p:cNvPr id="137" name="CuadroTexto 136"/>
          <p:cNvSpPr txBox="1"/>
          <p:nvPr/>
        </p:nvSpPr>
        <p:spPr>
          <a:xfrm>
            <a:off x="2037469" y="6394735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3.2.3</a:t>
            </a:r>
            <a:endParaRPr lang="es-VE" sz="1100" dirty="0"/>
          </a:p>
        </p:txBody>
      </p:sp>
      <p:sp>
        <p:nvSpPr>
          <p:cNvPr id="139" name="CuadroTexto 138"/>
          <p:cNvSpPr txBox="1"/>
          <p:nvPr/>
        </p:nvSpPr>
        <p:spPr>
          <a:xfrm>
            <a:off x="5645965" y="2692406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4.1</a:t>
            </a:r>
            <a:endParaRPr lang="es-VE" sz="14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5645869" y="3699103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4.2</a:t>
            </a:r>
            <a:endParaRPr lang="es-VE" sz="14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299813" y="3002421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/>
              <a:t>4</a:t>
            </a:r>
            <a:r>
              <a:rPr lang="es-VE" sz="1100" dirty="0" smtClean="0"/>
              <a:t>.1.1</a:t>
            </a:r>
            <a:endParaRPr lang="es-VE" sz="1100" dirty="0"/>
          </a:p>
        </p:txBody>
      </p:sp>
      <p:sp>
        <p:nvSpPr>
          <p:cNvPr id="142" name="CuadroTexto 141"/>
          <p:cNvSpPr txBox="1"/>
          <p:nvPr/>
        </p:nvSpPr>
        <p:spPr>
          <a:xfrm>
            <a:off x="4273730" y="4029221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4.2.1</a:t>
            </a:r>
            <a:endParaRPr lang="es-VE" sz="11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4282202" y="4538751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4.2.2</a:t>
            </a:r>
            <a:endParaRPr lang="es-VE" sz="11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4306756" y="4933573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4.2.3</a:t>
            </a:r>
            <a:endParaRPr lang="es-VE" sz="1100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7308234" y="2677916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5.1</a:t>
            </a:r>
            <a:endParaRPr lang="es-VE" sz="14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7337770" y="4209153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5.2</a:t>
            </a:r>
            <a:endParaRPr lang="es-VE" sz="1400" dirty="0"/>
          </a:p>
        </p:txBody>
      </p:sp>
      <p:sp>
        <p:nvSpPr>
          <p:cNvPr id="147" name="CuadroTexto 146"/>
          <p:cNvSpPr txBox="1"/>
          <p:nvPr/>
        </p:nvSpPr>
        <p:spPr>
          <a:xfrm>
            <a:off x="6007858" y="3087827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5.1.1</a:t>
            </a:r>
            <a:endParaRPr lang="es-VE" sz="1100" dirty="0"/>
          </a:p>
        </p:txBody>
      </p:sp>
      <p:sp>
        <p:nvSpPr>
          <p:cNvPr id="148" name="CuadroTexto 147"/>
          <p:cNvSpPr txBox="1"/>
          <p:nvPr/>
        </p:nvSpPr>
        <p:spPr>
          <a:xfrm>
            <a:off x="6007858" y="3434483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5.1.1</a:t>
            </a:r>
            <a:endParaRPr lang="es-VE" sz="11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6015597" y="3795903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5.1.1</a:t>
            </a:r>
            <a:endParaRPr lang="es-VE" sz="1100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8869049" y="2629335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6.1</a:t>
            </a:r>
            <a:endParaRPr lang="es-VE" sz="1400" dirty="0"/>
          </a:p>
        </p:txBody>
      </p:sp>
      <p:sp>
        <p:nvSpPr>
          <p:cNvPr id="152" name="CuadroTexto 151"/>
          <p:cNvSpPr txBox="1"/>
          <p:nvPr/>
        </p:nvSpPr>
        <p:spPr>
          <a:xfrm>
            <a:off x="7739031" y="3049339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6.1.1</a:t>
            </a:r>
            <a:endParaRPr lang="es-VE" sz="1100" dirty="0"/>
          </a:p>
        </p:txBody>
      </p:sp>
      <p:sp>
        <p:nvSpPr>
          <p:cNvPr id="154" name="CuadroTexto 153"/>
          <p:cNvSpPr txBox="1"/>
          <p:nvPr/>
        </p:nvSpPr>
        <p:spPr>
          <a:xfrm>
            <a:off x="7739031" y="3530673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6.1.2</a:t>
            </a:r>
            <a:endParaRPr lang="es-VE" sz="1100" dirty="0"/>
          </a:p>
        </p:txBody>
      </p:sp>
      <p:sp>
        <p:nvSpPr>
          <p:cNvPr id="156" name="CuadroTexto 155"/>
          <p:cNvSpPr txBox="1"/>
          <p:nvPr/>
        </p:nvSpPr>
        <p:spPr>
          <a:xfrm>
            <a:off x="7762778" y="4505659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6.2.1</a:t>
            </a:r>
            <a:endParaRPr lang="es-VE" sz="1100"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8899746" y="4044627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6.2</a:t>
            </a:r>
            <a:endParaRPr lang="es-VE" sz="1400" dirty="0"/>
          </a:p>
        </p:txBody>
      </p:sp>
      <p:sp>
        <p:nvSpPr>
          <p:cNvPr id="158" name="CuadroTexto 157"/>
          <p:cNvSpPr txBox="1"/>
          <p:nvPr/>
        </p:nvSpPr>
        <p:spPr>
          <a:xfrm>
            <a:off x="7762778" y="4949749"/>
            <a:ext cx="589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100" dirty="0" smtClean="0"/>
              <a:t>6.2.2</a:t>
            </a:r>
            <a:endParaRPr lang="es-VE" sz="1100" dirty="0"/>
          </a:p>
        </p:txBody>
      </p:sp>
      <p:sp>
        <p:nvSpPr>
          <p:cNvPr id="159" name="CuadroTexto 158"/>
          <p:cNvSpPr txBox="1"/>
          <p:nvPr/>
        </p:nvSpPr>
        <p:spPr>
          <a:xfrm>
            <a:off x="10409795" y="2677427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 smtClean="0"/>
              <a:t>7.1</a:t>
            </a:r>
            <a:endParaRPr lang="es-VE" sz="1400" dirty="0"/>
          </a:p>
        </p:txBody>
      </p:sp>
      <p:sp>
        <p:nvSpPr>
          <p:cNvPr id="160" name="CuadroTexto 159"/>
          <p:cNvSpPr txBox="1"/>
          <p:nvPr/>
        </p:nvSpPr>
        <p:spPr>
          <a:xfrm>
            <a:off x="12169583" y="2653466"/>
            <a:ext cx="4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400" dirty="0"/>
              <a:t>8</a:t>
            </a:r>
            <a:r>
              <a:rPr lang="es-VE" sz="1400" dirty="0" smtClean="0"/>
              <a:t>.1</a:t>
            </a:r>
            <a:endParaRPr lang="es-VE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112</Words>
  <Application>Microsoft Office PowerPoint</Application>
  <PresentationFormat>Personalizado</PresentationFormat>
  <Paragraphs>83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14</cp:revision>
  <dcterms:modified xsi:type="dcterms:W3CDTF">2024-01-27T22:51:02Z</dcterms:modified>
</cp:coreProperties>
</file>