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4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4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8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2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1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6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0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E199E-26F5-4D34-8FA4-33C3E08F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63" b="86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1E5FB-AE91-43C8-B7E7-A07463F7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s-MX" sz="4800" dirty="0">
                <a:solidFill>
                  <a:srgbClr val="FFFFFF"/>
                </a:solidFill>
              </a:rPr>
              <a:t>Reconocimiento_facial.py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BE5830-93A4-4B68-8F70-ED7CD446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s-MX" sz="1500">
                <a:solidFill>
                  <a:srgbClr val="FFFFFF"/>
                </a:solidFill>
              </a:rPr>
              <a:t>REDES NEURONALES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5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8FB0DF-FA46-4406-877A-294B957E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" y="605896"/>
            <a:ext cx="4648593" cy="5646208"/>
          </a:xfrm>
        </p:spPr>
        <p:txBody>
          <a:bodyPr anchor="ctr">
            <a:normAutofit/>
          </a:bodyPr>
          <a:lstStyle/>
          <a:p>
            <a:pPr algn="ctr"/>
            <a:r>
              <a:rPr lang="es-MX" sz="4000" dirty="0">
                <a:solidFill>
                  <a:srgbClr val="FFFFFF"/>
                </a:solidFill>
              </a:rPr>
              <a:t>Reconocimiento Facial en Tiempo Real</a:t>
            </a:r>
          </a:p>
        </p:txBody>
      </p:sp>
      <p:pic>
        <p:nvPicPr>
          <p:cNvPr id="1026" name="Picture 2" descr="Primeros Pasos en OpenCV: Parte 1 – Data Smarts Español">
            <a:extLst>
              <a:ext uri="{FF2B5EF4-FFF2-40B4-BE49-F238E27FC236}">
                <a16:creationId xmlns:a16="http://schemas.microsoft.com/office/drawing/2014/main" id="{E40CDF4F-E449-4CE1-97A1-DA7725902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6" r="18806"/>
          <a:stretch/>
        </p:blipFill>
        <p:spPr bwMode="auto">
          <a:xfrm>
            <a:off x="6093157" y="2933378"/>
            <a:ext cx="498413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storia de Python - Wikipedia, la enciclopedia libre">
            <a:extLst>
              <a:ext uri="{FF2B5EF4-FFF2-40B4-BE49-F238E27FC236}">
                <a16:creationId xmlns:a16="http://schemas.microsoft.com/office/drawing/2014/main" id="{21BCEAD4-CF4B-409F-B48B-C15835FBE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59" y="605896"/>
            <a:ext cx="2327482" cy="232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3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239B1-5AA6-4F34-B3CE-DDDEA8A6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C22CD-2E7D-4B67-8310-9A237FB6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 través de 3 scripts de Python: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dataset.ipynb</a:t>
            </a:r>
            <a:endParaRPr lang="es-MX" b="1" dirty="0"/>
          </a:p>
          <a:p>
            <a:pPr marL="761238" lvl="2" indent="-285750"/>
            <a:r>
              <a:rPr lang="es-MX" b="1" dirty="0"/>
              <a:t>Creación de carpeta con imágenes de rostros 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entrenamiento.ipynb</a:t>
            </a:r>
            <a:endParaRPr lang="es-MX" b="1" dirty="0"/>
          </a:p>
          <a:p>
            <a:pPr marL="761238" lvl="2" indent="-285750"/>
            <a:r>
              <a:rPr lang="es-MX" b="1" dirty="0"/>
              <a:t>Utilizando redes neuronales se realiza entrenamiento para reconocimiento facial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detectar_identificar_rostros.ipynb</a:t>
            </a:r>
            <a:endParaRPr lang="es-MX" b="1" dirty="0"/>
          </a:p>
          <a:p>
            <a:pPr marL="761238" lvl="2" indent="-285750"/>
            <a:r>
              <a:rPr lang="es-MX" b="1" dirty="0"/>
              <a:t>Script donde se realiza el reconocimiento de los rostros y se indica en nombre del rostro identificado</a:t>
            </a:r>
          </a:p>
        </p:txBody>
      </p:sp>
    </p:spTree>
    <p:extLst>
      <p:ext uri="{BB962C8B-B14F-4D97-AF65-F5344CB8AC3E}">
        <p14:creationId xmlns:p14="http://schemas.microsoft.com/office/powerpoint/2010/main" val="44674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4DDE8-52A0-4AC1-9A2D-C8FCF525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8" y="2248140"/>
            <a:ext cx="4010025" cy="1875092"/>
          </a:xfrm>
        </p:spPr>
        <p:txBody>
          <a:bodyPr/>
          <a:lstStyle/>
          <a:p>
            <a:pPr algn="ctr"/>
            <a:r>
              <a:rPr lang="es-MX" dirty="0"/>
              <a:t>Relación de imagen detectada con el nombre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BFDA52-197F-4ABA-8B24-CD8064F6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812" y="5188375"/>
            <a:ext cx="3825875" cy="1000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4D79D13-B484-41FA-AC6C-C811FF35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11" y="3089994"/>
            <a:ext cx="3807104" cy="5701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0E55DB-5B46-4E38-9C29-56AC2212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1005266"/>
            <a:ext cx="5200650" cy="666750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F18C2604-70EB-4F8E-85A5-A044E4ABADA9}"/>
              </a:ext>
            </a:extLst>
          </p:cNvPr>
          <p:cNvSpPr/>
          <p:nvPr/>
        </p:nvSpPr>
        <p:spPr>
          <a:xfrm>
            <a:off x="8039100" y="2074825"/>
            <a:ext cx="495300" cy="8763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1EEB627D-A9EA-492E-BE31-03537F3874EA}"/>
              </a:ext>
            </a:extLst>
          </p:cNvPr>
          <p:cNvSpPr/>
          <p:nvPr/>
        </p:nvSpPr>
        <p:spPr>
          <a:xfrm>
            <a:off x="8010525" y="3885356"/>
            <a:ext cx="495300" cy="87630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23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72AC59-F29C-4B1B-81AF-A0E520A6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98" y="604756"/>
            <a:ext cx="3659246" cy="23185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Grabadora</a:t>
            </a:r>
            <a:r>
              <a:rPr lang="en-US" sz="5400" dirty="0">
                <a:solidFill>
                  <a:srgbClr val="FFFFFF"/>
                </a:solidFill>
              </a:rPr>
              <a:t> de </a:t>
            </a:r>
            <a:r>
              <a:rPr lang="en-US" sz="5400" dirty="0" err="1">
                <a:solidFill>
                  <a:srgbClr val="FFFFFF"/>
                </a:solidFill>
              </a:rPr>
              <a:t>voz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cono de signo de micrófono - Descargar Vectores Gratis ...">
            <a:extLst>
              <a:ext uri="{FF2B5EF4-FFF2-40B4-BE49-F238E27FC236}">
                <a16:creationId xmlns:a16="http://schemas.microsoft.com/office/drawing/2014/main" id="{73CCA381-9919-4BDF-B594-C76420DE7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" r="-1" b="4993"/>
          <a:stretch/>
        </p:blipFill>
        <p:spPr bwMode="auto">
          <a:xfrm>
            <a:off x="4635095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3143486-7B59-461C-9E00-1ADCC57CE37A}"/>
              </a:ext>
            </a:extLst>
          </p:cNvPr>
          <p:cNvSpPr txBox="1">
            <a:spLocks/>
          </p:cNvSpPr>
          <p:nvPr/>
        </p:nvSpPr>
        <p:spPr>
          <a:xfrm>
            <a:off x="6383829" y="493887"/>
            <a:ext cx="3659246" cy="630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audio.ipynb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1E0C2-8BDC-48B1-9E97-EA05B021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10" y="4299202"/>
            <a:ext cx="2933700" cy="304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F6E28B-EC9A-4375-B32E-3285C60D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950" y="4929064"/>
            <a:ext cx="1704975" cy="333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4B3E73-E4FF-41E0-9101-8A4DE6DFF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03" y="5539450"/>
            <a:ext cx="22860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7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72AC59-F29C-4B1B-81AF-A0E520A6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689" y="1002373"/>
            <a:ext cx="4868252" cy="2003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Reproducción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texto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cono de signo de micrófono - Descargar Vectores Gratis ...">
            <a:extLst>
              <a:ext uri="{FF2B5EF4-FFF2-40B4-BE49-F238E27FC236}">
                <a16:creationId xmlns:a16="http://schemas.microsoft.com/office/drawing/2014/main" id="{73CCA381-9919-4BDF-B594-C76420DE7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" r="-1" b="4993"/>
          <a:stretch/>
        </p:blipFill>
        <p:spPr bwMode="auto">
          <a:xfrm>
            <a:off x="4635095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3143486-7B59-461C-9E00-1ADCC57CE37A}"/>
              </a:ext>
            </a:extLst>
          </p:cNvPr>
          <p:cNvSpPr txBox="1">
            <a:spLocks/>
          </p:cNvSpPr>
          <p:nvPr/>
        </p:nvSpPr>
        <p:spPr>
          <a:xfrm>
            <a:off x="6383829" y="493887"/>
            <a:ext cx="3659246" cy="630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chemeClr val="bg1"/>
                </a:solidFill>
              </a:rPr>
              <a:t>speaker.ipynb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080" name="Picture 8" descr="Icono Activar Gratis de Octicons">
            <a:extLst>
              <a:ext uri="{FF2B5EF4-FFF2-40B4-BE49-F238E27FC236}">
                <a16:creationId xmlns:a16="http://schemas.microsoft.com/office/drawing/2014/main" id="{CD6E6CE0-2FAB-4C00-82ED-D542472C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07" y="751026"/>
            <a:ext cx="5800483" cy="58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74E3EF-ECF9-4494-B7BD-6E8BE77FF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620" y="4136699"/>
            <a:ext cx="2019300" cy="2762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5717ED7-E598-4217-8A9C-808EE0274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926" y="4829175"/>
            <a:ext cx="2428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31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0D5A6-6E57-46E2-99F1-AB974CFA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566" y="251093"/>
            <a:ext cx="9948022" cy="1450757"/>
          </a:xfrm>
        </p:spPr>
        <p:txBody>
          <a:bodyPr/>
          <a:lstStyle/>
          <a:p>
            <a:r>
              <a:rPr lang="es-MX" dirty="0"/>
              <a:t>Reconocimiento facial por medio de la webcam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48635A-3A05-40CB-B942-8C5C7A1D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2" y="2420176"/>
            <a:ext cx="5746507" cy="32480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65DB745-0774-41AB-B17B-F4E6DB3D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58" y="2420177"/>
            <a:ext cx="390923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9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6B61-B601-45BE-9A07-07DCABC7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Gracias!!</a:t>
            </a:r>
          </a:p>
        </p:txBody>
      </p:sp>
      <p:pic>
        <p:nvPicPr>
          <p:cNvPr id="4102" name="Picture 6" descr="La duración de la vida depende de la actividad neuronal">
            <a:extLst>
              <a:ext uri="{FF2B5EF4-FFF2-40B4-BE49-F238E27FC236}">
                <a16:creationId xmlns:a16="http://schemas.microsoft.com/office/drawing/2014/main" id="{CF31CF56-88B1-4F29-B693-59D949C8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484218"/>
            <a:ext cx="57404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38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Sagona Book</vt:lpstr>
      <vt:lpstr>Sagona ExtraLight</vt:lpstr>
      <vt:lpstr>RetrospectVTI</vt:lpstr>
      <vt:lpstr>Reconocimiento_facial.py</vt:lpstr>
      <vt:lpstr>Reconocimiento Facial en Tiempo Real</vt:lpstr>
      <vt:lpstr>¿Cómo funciona?</vt:lpstr>
      <vt:lpstr>Relación de imagen detectada con el nombre</vt:lpstr>
      <vt:lpstr>Grabadora de voz</vt:lpstr>
      <vt:lpstr>Reproducción de texto</vt:lpstr>
      <vt:lpstr>Reconocimiento facial por medio de la webcam</vt:lpstr>
      <vt:lpstr>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Reconocimiento_facial.py</dc:title>
  <dc:creator>Jesus Davizon</dc:creator>
  <cp:lastModifiedBy>Jesus Davizon</cp:lastModifiedBy>
  <cp:revision>2</cp:revision>
  <dcterms:created xsi:type="dcterms:W3CDTF">2020-05-18T04:26:57Z</dcterms:created>
  <dcterms:modified xsi:type="dcterms:W3CDTF">2020-05-18T04:42:17Z</dcterms:modified>
</cp:coreProperties>
</file>