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6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5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0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9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85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1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18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6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5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8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7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AC2359-BE74-41C7-ABD0-3ACE904A8325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65C3C8-F74F-41A7-99D3-A1723AE7D1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61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F704-357D-416B-B2E4-0A31134D9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WEBOTS-SIMULATION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0F107-5BB2-4E5E-AC15-AA5419D1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211" y="4779737"/>
            <a:ext cx="7891272" cy="1069848"/>
          </a:xfrm>
        </p:spPr>
        <p:txBody>
          <a:bodyPr/>
          <a:lstStyle/>
          <a:p>
            <a:r>
              <a:rPr lang="es-MX" dirty="0"/>
              <a:t>JESÚS DAVIZON</a:t>
            </a:r>
          </a:p>
        </p:txBody>
      </p:sp>
    </p:spTree>
    <p:extLst>
      <p:ext uri="{BB962C8B-B14F-4D97-AF65-F5344CB8AC3E}">
        <p14:creationId xmlns:p14="http://schemas.microsoft.com/office/powerpoint/2010/main" val="3650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D37DE-8041-4D00-9263-7DF4FF9B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422" y="711561"/>
            <a:ext cx="3896264" cy="1080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ENVIRONMENT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B58547-2FC3-49D0-A35B-36C0B6F139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99" r="25995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42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5703AE1B-51AC-4819-BC67-74EF6DE2AE8C}"/>
              </a:ext>
            </a:extLst>
          </p:cNvPr>
          <p:cNvSpPr txBox="1"/>
          <p:nvPr/>
        </p:nvSpPr>
        <p:spPr>
          <a:xfrm>
            <a:off x="7306927" y="2332556"/>
            <a:ext cx="3688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dirty="0"/>
              <a:t>ARENA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dirty="0"/>
              <a:t>WALLS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dirty="0"/>
              <a:t>BOXES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dirty="0"/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0524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5412A-CFCC-4256-82F2-22AEBD09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s-MX" sz="4800" dirty="0"/>
              <a:t>WORLD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68462-5D6C-4EEF-8164-651D0B57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s-MX" sz="1800" dirty="0"/>
              <a:t>FILE CONTAINING INFORMATION LIKE:</a:t>
            </a:r>
          </a:p>
          <a:p>
            <a:pPr lvl="1"/>
            <a:r>
              <a:rPr lang="es-MX" dirty="0"/>
              <a:t>WHERE THE OBJECTS ARE</a:t>
            </a:r>
          </a:p>
          <a:p>
            <a:pPr lvl="1"/>
            <a:r>
              <a:rPr lang="es-MX" dirty="0"/>
              <a:t>WHAT THEY LOOK LIKE</a:t>
            </a:r>
          </a:p>
          <a:p>
            <a:pPr lvl="1"/>
            <a:r>
              <a:rPr lang="es-MX" dirty="0"/>
              <a:t>HOW THEY INTERACT WITH EACH OTHER</a:t>
            </a:r>
          </a:p>
          <a:p>
            <a:pPr lvl="1"/>
            <a:r>
              <a:rPr lang="es-MX" dirty="0"/>
              <a:t>HOW ARE DEFNIED THE PHYSICAL CONDITIONS</a:t>
            </a:r>
          </a:p>
          <a:p>
            <a:pPr lvl="1"/>
            <a:r>
              <a:rPr lang="es-MX" dirty="0"/>
              <a:t>WHAT IS THE COLOR OF THE OBJECTS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NODES</a:t>
            </a:r>
          </a:p>
          <a:p>
            <a:pPr lvl="1"/>
            <a:r>
              <a:rPr lang="es-MX" dirty="0"/>
              <a:t>SCENE TREE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EA1084-F63E-439D-9922-806A33C7E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395" y="670855"/>
            <a:ext cx="3369177" cy="52189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32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B97473C-609B-4B4F-9F47-DAC2C7E95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F484B-5266-4BBE-AF01-B7E805A7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94" y="4612943"/>
            <a:ext cx="6670626" cy="1439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77E8FFE-728F-4F2D-B22F-AFF3FAA7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9"/>
            <a:ext cx="4105727" cy="6223014"/>
          </a:xfrm>
          <a:custGeom>
            <a:avLst/>
            <a:gdLst>
              <a:gd name="connsiteX0" fmla="*/ 994219 w 4105727"/>
              <a:gd name="connsiteY0" fmla="*/ 350045 h 6223014"/>
              <a:gd name="connsiteX1" fmla="*/ 3755683 w 4105727"/>
              <a:gd name="connsiteY1" fmla="*/ 3111507 h 6223014"/>
              <a:gd name="connsiteX2" fmla="*/ 994219 w 4105727"/>
              <a:gd name="connsiteY2" fmla="*/ 5872970 h 6223014"/>
              <a:gd name="connsiteX3" fmla="*/ 173044 w 4105727"/>
              <a:gd name="connsiteY3" fmla="*/ 5748820 h 6223014"/>
              <a:gd name="connsiteX4" fmla="*/ 0 w 4105727"/>
              <a:gd name="connsiteY4" fmla="*/ 5685485 h 6223014"/>
              <a:gd name="connsiteX5" fmla="*/ 0 w 4105727"/>
              <a:gd name="connsiteY5" fmla="*/ 537529 h 6223014"/>
              <a:gd name="connsiteX6" fmla="*/ 173044 w 4105727"/>
              <a:gd name="connsiteY6" fmla="*/ 474195 h 6223014"/>
              <a:gd name="connsiteX7" fmla="*/ 994219 w 4105727"/>
              <a:gd name="connsiteY7" fmla="*/ 350045 h 6223014"/>
              <a:gd name="connsiteX8" fmla="*/ 994219 w 4105727"/>
              <a:gd name="connsiteY8" fmla="*/ 0 h 6223014"/>
              <a:gd name="connsiteX9" fmla="*/ 4105727 w 4105727"/>
              <a:gd name="connsiteY9" fmla="*/ 3111507 h 6223014"/>
              <a:gd name="connsiteX10" fmla="*/ 994219 w 4105727"/>
              <a:gd name="connsiteY10" fmla="*/ 6223014 h 6223014"/>
              <a:gd name="connsiteX11" fmla="*/ 68952 w 4105727"/>
              <a:gd name="connsiteY11" fmla="*/ 6083127 h 6223014"/>
              <a:gd name="connsiteX12" fmla="*/ 0 w 4105727"/>
              <a:gd name="connsiteY12" fmla="*/ 6057891 h 6223014"/>
              <a:gd name="connsiteX13" fmla="*/ 0 w 4105727"/>
              <a:gd name="connsiteY13" fmla="*/ 5768241 h 6223014"/>
              <a:gd name="connsiteX14" fmla="*/ 149913 w 4105727"/>
              <a:gd name="connsiteY14" fmla="*/ 5823110 h 6223014"/>
              <a:gd name="connsiteX15" fmla="*/ 994219 w 4105727"/>
              <a:gd name="connsiteY15" fmla="*/ 5950757 h 6223014"/>
              <a:gd name="connsiteX16" fmla="*/ 3833470 w 4105727"/>
              <a:gd name="connsiteY16" fmla="*/ 3111507 h 6223014"/>
              <a:gd name="connsiteX17" fmla="*/ 994219 w 4105727"/>
              <a:gd name="connsiteY17" fmla="*/ 272257 h 6223014"/>
              <a:gd name="connsiteX18" fmla="*/ 149913 w 4105727"/>
              <a:gd name="connsiteY18" fmla="*/ 399904 h 6223014"/>
              <a:gd name="connsiteX19" fmla="*/ 0 w 4105727"/>
              <a:gd name="connsiteY19" fmla="*/ 454773 h 6223014"/>
              <a:gd name="connsiteX20" fmla="*/ 0 w 4105727"/>
              <a:gd name="connsiteY20" fmla="*/ 165124 h 6223014"/>
              <a:gd name="connsiteX21" fmla="*/ 68952 w 4105727"/>
              <a:gd name="connsiteY21" fmla="*/ 139887 h 6223014"/>
              <a:gd name="connsiteX22" fmla="*/ 994219 w 4105727"/>
              <a:gd name="connsiteY22" fmla="*/ 0 h 62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5727" h="6223014">
                <a:moveTo>
                  <a:pt x="994219" y="350045"/>
                </a:moveTo>
                <a:cubicBezTo>
                  <a:pt x="2519334" y="350045"/>
                  <a:pt x="3755683" y="1586393"/>
                  <a:pt x="3755683" y="3111507"/>
                </a:cubicBezTo>
                <a:cubicBezTo>
                  <a:pt x="3755683" y="4636621"/>
                  <a:pt x="2519334" y="5872970"/>
                  <a:pt x="994219" y="5872970"/>
                </a:cubicBezTo>
                <a:cubicBezTo>
                  <a:pt x="708260" y="5872970"/>
                  <a:pt x="432453" y="5829504"/>
                  <a:pt x="173044" y="5748820"/>
                </a:cubicBezTo>
                <a:lnTo>
                  <a:pt x="0" y="5685485"/>
                </a:lnTo>
                <a:lnTo>
                  <a:pt x="0" y="537529"/>
                </a:lnTo>
                <a:lnTo>
                  <a:pt x="173044" y="474195"/>
                </a:lnTo>
                <a:cubicBezTo>
                  <a:pt x="432453" y="393510"/>
                  <a:pt x="708260" y="350045"/>
                  <a:pt x="994219" y="350045"/>
                </a:cubicBezTo>
                <a:close/>
                <a:moveTo>
                  <a:pt x="994219" y="0"/>
                </a:moveTo>
                <a:cubicBezTo>
                  <a:pt x="2712658" y="0"/>
                  <a:pt x="4105727" y="1393069"/>
                  <a:pt x="4105727" y="3111507"/>
                </a:cubicBezTo>
                <a:cubicBezTo>
                  <a:pt x="4105727" y="4829945"/>
                  <a:pt x="2712658" y="6223014"/>
                  <a:pt x="994219" y="6223014"/>
                </a:cubicBezTo>
                <a:cubicBezTo>
                  <a:pt x="672012" y="6223014"/>
                  <a:pt x="361243" y="6174039"/>
                  <a:pt x="68952" y="6083127"/>
                </a:cubicBezTo>
                <a:lnTo>
                  <a:pt x="0" y="6057891"/>
                </a:lnTo>
                <a:lnTo>
                  <a:pt x="0" y="5768241"/>
                </a:lnTo>
                <a:lnTo>
                  <a:pt x="149913" y="5823110"/>
                </a:lnTo>
                <a:cubicBezTo>
                  <a:pt x="416629" y="5906067"/>
                  <a:pt x="700205" y="5950757"/>
                  <a:pt x="994219" y="5950757"/>
                </a:cubicBezTo>
                <a:cubicBezTo>
                  <a:pt x="2562294" y="5950757"/>
                  <a:pt x="3833470" y="4679581"/>
                  <a:pt x="3833470" y="3111507"/>
                </a:cubicBezTo>
                <a:cubicBezTo>
                  <a:pt x="3833470" y="1543433"/>
                  <a:pt x="2562294" y="272257"/>
                  <a:pt x="994219" y="272257"/>
                </a:cubicBezTo>
                <a:cubicBezTo>
                  <a:pt x="700205" y="272257"/>
                  <a:pt x="416629" y="316947"/>
                  <a:pt x="149913" y="399904"/>
                </a:cubicBezTo>
                <a:lnTo>
                  <a:pt x="0" y="454773"/>
                </a:lnTo>
                <a:lnTo>
                  <a:pt x="0" y="165124"/>
                </a:lnTo>
                <a:lnTo>
                  <a:pt x="68952" y="139887"/>
                </a:lnTo>
                <a:cubicBezTo>
                  <a:pt x="361243" y="48975"/>
                  <a:pt x="672012" y="0"/>
                  <a:pt x="99421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245B049-511D-4F0F-8AAB-633C26358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896" y="-4371"/>
            <a:ext cx="3577454" cy="3208363"/>
          </a:xfrm>
          <a:custGeom>
            <a:avLst/>
            <a:gdLst>
              <a:gd name="connsiteX0" fmla="*/ 1081320 w 3577454"/>
              <a:gd name="connsiteY0" fmla="*/ 0 h 3208363"/>
              <a:gd name="connsiteX1" fmla="*/ 2496135 w 3577454"/>
              <a:gd name="connsiteY1" fmla="*/ 0 h 3208363"/>
              <a:gd name="connsiteX2" fmla="*/ 2545422 w 3577454"/>
              <a:gd name="connsiteY2" fmla="*/ 23743 h 3208363"/>
              <a:gd name="connsiteX3" fmla="*/ 3376222 w 3577454"/>
              <a:gd name="connsiteY3" fmla="*/ 1419636 h 3208363"/>
              <a:gd name="connsiteX4" fmla="*/ 1788728 w 3577454"/>
              <a:gd name="connsiteY4" fmla="*/ 3007131 h 3208363"/>
              <a:gd name="connsiteX5" fmla="*/ 201233 w 3577454"/>
              <a:gd name="connsiteY5" fmla="*/ 1419636 h 3208363"/>
              <a:gd name="connsiteX6" fmla="*/ 1032033 w 3577454"/>
              <a:gd name="connsiteY6" fmla="*/ 23743 h 3208363"/>
              <a:gd name="connsiteX7" fmla="*/ 703576 w 3577454"/>
              <a:gd name="connsiteY7" fmla="*/ 0 h 3208363"/>
              <a:gd name="connsiteX8" fmla="*/ 985076 w 3577454"/>
              <a:gd name="connsiteY8" fmla="*/ 0 h 3208363"/>
              <a:gd name="connsiteX9" fmla="*/ 876141 w 3577454"/>
              <a:gd name="connsiteY9" fmla="*/ 66179 h 3208363"/>
              <a:gd name="connsiteX10" fmla="*/ 156514 w 3577454"/>
              <a:gd name="connsiteY10" fmla="*/ 1419636 h 3208363"/>
              <a:gd name="connsiteX11" fmla="*/ 1788728 w 3577454"/>
              <a:gd name="connsiteY11" fmla="*/ 3051850 h 3208363"/>
              <a:gd name="connsiteX12" fmla="*/ 3420941 w 3577454"/>
              <a:gd name="connsiteY12" fmla="*/ 1419636 h 3208363"/>
              <a:gd name="connsiteX13" fmla="*/ 2701313 w 3577454"/>
              <a:gd name="connsiteY13" fmla="*/ 66179 h 3208363"/>
              <a:gd name="connsiteX14" fmla="*/ 2592379 w 3577454"/>
              <a:gd name="connsiteY14" fmla="*/ 0 h 3208363"/>
              <a:gd name="connsiteX15" fmla="*/ 2873879 w 3577454"/>
              <a:gd name="connsiteY15" fmla="*/ 0 h 3208363"/>
              <a:gd name="connsiteX16" fmla="*/ 2926524 w 3577454"/>
              <a:gd name="connsiteY16" fmla="*/ 39367 h 3208363"/>
              <a:gd name="connsiteX17" fmla="*/ 3577454 w 3577454"/>
              <a:gd name="connsiteY17" fmla="*/ 1419636 h 3208363"/>
              <a:gd name="connsiteX18" fmla="*/ 1788728 w 3577454"/>
              <a:gd name="connsiteY18" fmla="*/ 3208363 h 3208363"/>
              <a:gd name="connsiteX19" fmla="*/ 0 w 3577454"/>
              <a:gd name="connsiteY19" fmla="*/ 1419636 h 3208363"/>
              <a:gd name="connsiteX20" fmla="*/ 650931 w 3577454"/>
              <a:gd name="connsiteY20" fmla="*/ 39367 h 3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77454" h="3208363">
                <a:moveTo>
                  <a:pt x="1081320" y="0"/>
                </a:moveTo>
                <a:lnTo>
                  <a:pt x="2496135" y="0"/>
                </a:lnTo>
                <a:lnTo>
                  <a:pt x="2545422" y="23743"/>
                </a:lnTo>
                <a:cubicBezTo>
                  <a:pt x="3040284" y="292568"/>
                  <a:pt x="3376222" y="816871"/>
                  <a:pt x="3376222" y="1419636"/>
                </a:cubicBezTo>
                <a:cubicBezTo>
                  <a:pt x="3376222" y="2296386"/>
                  <a:pt x="2665477" y="3007131"/>
                  <a:pt x="1788728" y="3007131"/>
                </a:cubicBezTo>
                <a:cubicBezTo>
                  <a:pt x="911978" y="3007131"/>
                  <a:pt x="201233" y="2296386"/>
                  <a:pt x="201233" y="1419636"/>
                </a:cubicBezTo>
                <a:cubicBezTo>
                  <a:pt x="201233" y="816871"/>
                  <a:pt x="537171" y="292568"/>
                  <a:pt x="1032033" y="23743"/>
                </a:cubicBezTo>
                <a:close/>
                <a:moveTo>
                  <a:pt x="703576" y="0"/>
                </a:moveTo>
                <a:lnTo>
                  <a:pt x="985076" y="0"/>
                </a:lnTo>
                <a:lnTo>
                  <a:pt x="876141" y="66179"/>
                </a:lnTo>
                <a:cubicBezTo>
                  <a:pt x="441970" y="359500"/>
                  <a:pt x="156514" y="856232"/>
                  <a:pt x="156514" y="1419636"/>
                </a:cubicBezTo>
                <a:cubicBezTo>
                  <a:pt x="156514" y="2321082"/>
                  <a:pt x="887281" y="3051850"/>
                  <a:pt x="1788728" y="3051850"/>
                </a:cubicBezTo>
                <a:cubicBezTo>
                  <a:pt x="2690174" y="3051850"/>
                  <a:pt x="3420941" y="2321082"/>
                  <a:pt x="3420941" y="1419636"/>
                </a:cubicBezTo>
                <a:cubicBezTo>
                  <a:pt x="3420941" y="856232"/>
                  <a:pt x="3135485" y="359500"/>
                  <a:pt x="2701313" y="66179"/>
                </a:cubicBezTo>
                <a:lnTo>
                  <a:pt x="2592379" y="0"/>
                </a:lnTo>
                <a:lnTo>
                  <a:pt x="2873879" y="0"/>
                </a:lnTo>
                <a:lnTo>
                  <a:pt x="2926524" y="39367"/>
                </a:lnTo>
                <a:cubicBezTo>
                  <a:pt x="3324064" y="367446"/>
                  <a:pt x="3577454" y="863950"/>
                  <a:pt x="3577454" y="1419636"/>
                </a:cubicBezTo>
                <a:cubicBezTo>
                  <a:pt x="3577454" y="2407523"/>
                  <a:pt x="2776614" y="3208363"/>
                  <a:pt x="1788728" y="3208363"/>
                </a:cubicBezTo>
                <a:cubicBezTo>
                  <a:pt x="800841" y="3208363"/>
                  <a:pt x="0" y="2407523"/>
                  <a:pt x="0" y="1419636"/>
                </a:cubicBezTo>
                <a:cubicBezTo>
                  <a:pt x="0" y="863950"/>
                  <a:pt x="253391" y="367446"/>
                  <a:pt x="650931" y="3936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76E72E8-424D-4B67-810C-DDB394E8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776" y="0"/>
            <a:ext cx="3393224" cy="4146157"/>
          </a:xfrm>
          <a:custGeom>
            <a:avLst/>
            <a:gdLst>
              <a:gd name="connsiteX0" fmla="*/ 883481 w 3393224"/>
              <a:gd name="connsiteY0" fmla="*/ 0 h 4146157"/>
              <a:gd name="connsiteX1" fmla="*/ 3393224 w 3393224"/>
              <a:gd name="connsiteY1" fmla="*/ 0 h 4146157"/>
              <a:gd name="connsiteX2" fmla="*/ 3393224 w 3393224"/>
              <a:gd name="connsiteY2" fmla="*/ 3712747 h 4146157"/>
              <a:gd name="connsiteX3" fmla="*/ 3294368 w 3393224"/>
              <a:gd name="connsiteY3" fmla="*/ 3748929 h 4146157"/>
              <a:gd name="connsiteX4" fmla="*/ 2606478 w 3393224"/>
              <a:gd name="connsiteY4" fmla="*/ 3852928 h 4146157"/>
              <a:gd name="connsiteX5" fmla="*/ 293229 w 3393224"/>
              <a:gd name="connsiteY5" fmla="*/ 1539679 h 4146157"/>
              <a:gd name="connsiteX6" fmla="*/ 821462 w 3393224"/>
              <a:gd name="connsiteY6" fmla="*/ 68238 h 4146157"/>
              <a:gd name="connsiteX7" fmla="*/ 506742 w 3393224"/>
              <a:gd name="connsiteY7" fmla="*/ 0 h 4146157"/>
              <a:gd name="connsiteX8" fmla="*/ 795528 w 3393224"/>
              <a:gd name="connsiteY8" fmla="*/ 0 h 4146157"/>
              <a:gd name="connsiteX9" fmla="*/ 771181 w 3393224"/>
              <a:gd name="connsiteY9" fmla="*/ 26789 h 4146157"/>
              <a:gd name="connsiteX10" fmla="*/ 228067 w 3393224"/>
              <a:gd name="connsiteY10" fmla="*/ 1539679 h 4146157"/>
              <a:gd name="connsiteX11" fmla="*/ 2606478 w 3393224"/>
              <a:gd name="connsiteY11" fmla="*/ 3918090 h 4146157"/>
              <a:gd name="connsiteX12" fmla="*/ 3313745 w 3393224"/>
              <a:gd name="connsiteY12" fmla="*/ 3811162 h 4146157"/>
              <a:gd name="connsiteX13" fmla="*/ 3393224 w 3393224"/>
              <a:gd name="connsiteY13" fmla="*/ 3782072 h 4146157"/>
              <a:gd name="connsiteX14" fmla="*/ 3393224 w 3393224"/>
              <a:gd name="connsiteY14" fmla="*/ 4024708 h 4146157"/>
              <a:gd name="connsiteX15" fmla="*/ 3381565 w 3393224"/>
              <a:gd name="connsiteY15" fmla="*/ 4028975 h 4146157"/>
              <a:gd name="connsiteX16" fmla="*/ 2606478 w 3393224"/>
              <a:gd name="connsiteY16" fmla="*/ 4146157 h 4146157"/>
              <a:gd name="connsiteX17" fmla="*/ 0 w 3393224"/>
              <a:gd name="connsiteY17" fmla="*/ 1539679 h 4146157"/>
              <a:gd name="connsiteX18" fmla="*/ 445146 w 3393224"/>
              <a:gd name="connsiteY18" fmla="*/ 82372 h 4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93224" h="4146157">
                <a:moveTo>
                  <a:pt x="883481" y="0"/>
                </a:moveTo>
                <a:lnTo>
                  <a:pt x="3393224" y="0"/>
                </a:lnTo>
                <a:lnTo>
                  <a:pt x="3393224" y="3712747"/>
                </a:lnTo>
                <a:lnTo>
                  <a:pt x="3294368" y="3748929"/>
                </a:lnTo>
                <a:cubicBezTo>
                  <a:pt x="3077063" y="3816518"/>
                  <a:pt x="2846023" y="3852928"/>
                  <a:pt x="2606478" y="3852928"/>
                </a:cubicBezTo>
                <a:cubicBezTo>
                  <a:pt x="1328905" y="3852928"/>
                  <a:pt x="293229" y="2817252"/>
                  <a:pt x="293229" y="1539679"/>
                </a:cubicBezTo>
                <a:cubicBezTo>
                  <a:pt x="293229" y="980741"/>
                  <a:pt x="491464" y="468103"/>
                  <a:pt x="821462" y="68238"/>
                </a:cubicBezTo>
                <a:close/>
                <a:moveTo>
                  <a:pt x="506742" y="0"/>
                </a:moveTo>
                <a:lnTo>
                  <a:pt x="795528" y="0"/>
                </a:lnTo>
                <a:lnTo>
                  <a:pt x="771181" y="26789"/>
                </a:lnTo>
                <a:cubicBezTo>
                  <a:pt x="431886" y="437919"/>
                  <a:pt x="228067" y="964997"/>
                  <a:pt x="228067" y="1539679"/>
                </a:cubicBezTo>
                <a:cubicBezTo>
                  <a:pt x="228067" y="2853239"/>
                  <a:pt x="1292918" y="3918090"/>
                  <a:pt x="2606478" y="3918090"/>
                </a:cubicBezTo>
                <a:cubicBezTo>
                  <a:pt x="2852771" y="3918090"/>
                  <a:pt x="3090319" y="3880654"/>
                  <a:pt x="3313745" y="3811162"/>
                </a:cubicBezTo>
                <a:lnTo>
                  <a:pt x="3393224" y="3782072"/>
                </a:lnTo>
                <a:lnTo>
                  <a:pt x="3393224" y="4024708"/>
                </a:lnTo>
                <a:lnTo>
                  <a:pt x="3381565" y="4028975"/>
                </a:lnTo>
                <a:cubicBezTo>
                  <a:pt x="3136715" y="4105131"/>
                  <a:pt x="2876388" y="4146157"/>
                  <a:pt x="2606478" y="4146157"/>
                </a:cubicBezTo>
                <a:cubicBezTo>
                  <a:pt x="1166960" y="4146157"/>
                  <a:pt x="0" y="2979197"/>
                  <a:pt x="0" y="1539679"/>
                </a:cubicBezTo>
                <a:cubicBezTo>
                  <a:pt x="0" y="999860"/>
                  <a:pt x="164104" y="498369"/>
                  <a:pt x="445146" y="8237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93F0C0F-7841-4FAE-A873-91513C328D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422"/>
          <a:stretch/>
        </p:blipFill>
        <p:spPr>
          <a:xfrm>
            <a:off x="23768" y="1822075"/>
            <a:ext cx="3258618" cy="2501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BD94F5-EEA0-4953-9E30-C7CC69135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632" y="621289"/>
            <a:ext cx="2434271" cy="15892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3AB996-B106-4F4E-A382-3422A54B4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681" y="621289"/>
            <a:ext cx="2527948" cy="192887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1AAF32B-F0A8-4668-8829-6D641C57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50379EB-6042-49D7-B4CF-2500A970D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5346808-011F-4696-A0E8-05A715125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90247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7C6C3D74-DA24-4BA4-B786-AD372B326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18BA8-0C9E-4FF7-8DFE-77FF3C33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83" y="559889"/>
            <a:ext cx="5168168" cy="1179576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ROBOT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94BC8E5B-B91F-4979-A131-613C2E28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US" sz="3200" dirty="0"/>
              <a:t>CONTROLLER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SOLID (OBJECT)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7D1FB148-4D7B-457F-A67F-C2BAD4F1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21733"/>
            <a:ext cx="2370280" cy="28325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9F7C9C-30FE-4CB8-89F6-4BBB3CE1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26" y="475133"/>
            <a:ext cx="1791193" cy="2518311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E665CE87-5F9C-404D-9B50-96F359A56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1802C-A7CD-433C-ABA0-639342D1A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334174"/>
            <a:ext cx="2370280" cy="276824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32C7E4-B8AC-4ED3-9737-007516DE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38" y="3827971"/>
            <a:ext cx="2033023" cy="17806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2F76FA-A494-4787-A8E1-570B40E8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5496" y="2330472"/>
            <a:ext cx="3117048" cy="3771945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0B4364-E702-406C-8931-361ED3100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685" y="2491339"/>
            <a:ext cx="2400671" cy="345021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8AB9EF1-0BA3-4A79-8876-A30C433A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9617BC-319A-4D53-A02C-8B2A7D720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38F193-77F6-4D8A-9EF8-ED1CA8377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0757CF6-E7FC-4B97-B2AB-A76A5213B72B}"/>
              </a:ext>
            </a:extLst>
          </p:cNvPr>
          <p:cNvCxnSpPr>
            <a:cxnSpLocks/>
          </p:cNvCxnSpPr>
          <p:nvPr/>
        </p:nvCxnSpPr>
        <p:spPr>
          <a:xfrm flipV="1">
            <a:off x="3737499" y="1457326"/>
            <a:ext cx="2673239" cy="799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14AA67-1FDD-4300-B5E9-57283D638249}"/>
              </a:ext>
            </a:extLst>
          </p:cNvPr>
          <p:cNvCxnSpPr>
            <a:cxnSpLocks/>
          </p:cNvCxnSpPr>
          <p:nvPr/>
        </p:nvCxnSpPr>
        <p:spPr>
          <a:xfrm>
            <a:off x="4152566" y="4127007"/>
            <a:ext cx="2112956" cy="311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6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0777F-1017-4FCA-A5C2-E2B6C6A6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062" y="294132"/>
            <a:ext cx="6787059" cy="1125093"/>
          </a:xfrm>
        </p:spPr>
        <p:txBody>
          <a:bodyPr>
            <a:normAutofit fontScale="90000"/>
          </a:bodyPr>
          <a:lstStyle/>
          <a:p>
            <a:r>
              <a:rPr lang="es-MX" dirty="0"/>
              <a:t>CODE –&gt; BOX_CONTROLLER.PY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C01FDA-A1E3-4A22-9BC3-DE08A49C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1" y="1720375"/>
            <a:ext cx="4452242" cy="4251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BAFF1-5F3B-4625-A2F8-8386D229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91" y="1720375"/>
            <a:ext cx="4602559" cy="42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352A4-7BD3-4401-B92C-D5A51A58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SIMULATION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FE77253-3291-4C22-B31C-5B6F18A2C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6"/>
          <a:stretch/>
        </p:blipFill>
        <p:spPr>
          <a:xfrm>
            <a:off x="1624336" y="1388911"/>
            <a:ext cx="522474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2AB5D-C277-42B8-BB98-9E46DDED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D83152-334C-4BAD-B8D1-CA91ADE50C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t="10998" b="15972"/>
          <a:stretch/>
        </p:blipFill>
        <p:spPr>
          <a:xfrm>
            <a:off x="20" y="2042"/>
            <a:ext cx="12191980" cy="685595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B04204D-74F6-4A1E-A19F-135FE4A08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C03F0-B0FA-41DC-979D-E80F1352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3367513"/>
            <a:ext cx="6035842" cy="1721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0D12323-ADCE-43B2-AA4B-FDE81FAF0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3224" y="0"/>
            <a:ext cx="4133850" cy="3022184"/>
          </a:xfrm>
          <a:custGeom>
            <a:avLst/>
            <a:gdLst>
              <a:gd name="connsiteX0" fmla="*/ 235034 w 4133850"/>
              <a:gd name="connsiteY0" fmla="*/ 0 h 3022184"/>
              <a:gd name="connsiteX1" fmla="*/ 3898816 w 4133850"/>
              <a:gd name="connsiteY1" fmla="*/ 0 h 3022184"/>
              <a:gd name="connsiteX2" fmla="*/ 3971421 w 4133850"/>
              <a:gd name="connsiteY2" fmla="*/ 150719 h 3022184"/>
              <a:gd name="connsiteX3" fmla="*/ 4133850 w 4133850"/>
              <a:gd name="connsiteY3" fmla="*/ 955259 h 3022184"/>
              <a:gd name="connsiteX4" fmla="*/ 2066925 w 4133850"/>
              <a:gd name="connsiteY4" fmla="*/ 3022184 h 3022184"/>
              <a:gd name="connsiteX5" fmla="*/ 0 w 4133850"/>
              <a:gd name="connsiteY5" fmla="*/ 955259 h 3022184"/>
              <a:gd name="connsiteX6" fmla="*/ 162429 w 4133850"/>
              <a:gd name="connsiteY6" fmla="*/ 150719 h 302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850" h="3022184">
                <a:moveTo>
                  <a:pt x="235034" y="0"/>
                </a:moveTo>
                <a:lnTo>
                  <a:pt x="3898816" y="0"/>
                </a:lnTo>
                <a:lnTo>
                  <a:pt x="3971421" y="150719"/>
                </a:lnTo>
                <a:cubicBezTo>
                  <a:pt x="4076013" y="398002"/>
                  <a:pt x="4133850" y="669876"/>
                  <a:pt x="4133850" y="955259"/>
                </a:cubicBezTo>
                <a:cubicBezTo>
                  <a:pt x="4133850" y="2096790"/>
                  <a:pt x="3208456" y="3022184"/>
                  <a:pt x="2066925" y="3022184"/>
                </a:cubicBezTo>
                <a:cubicBezTo>
                  <a:pt x="925394" y="3022184"/>
                  <a:pt x="0" y="2096790"/>
                  <a:pt x="0" y="955259"/>
                </a:cubicBezTo>
                <a:cubicBezTo>
                  <a:pt x="0" y="669876"/>
                  <a:pt x="57837" y="398002"/>
                  <a:pt x="162429" y="1507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4AC0CC-6E77-4A7B-B77A-EAEB96B9A7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780" r="2" b="6207"/>
          <a:stretch/>
        </p:blipFill>
        <p:spPr>
          <a:xfrm>
            <a:off x="3799771" y="6"/>
            <a:ext cx="4340756" cy="3143437"/>
          </a:xfrm>
          <a:custGeom>
            <a:avLst/>
            <a:gdLst/>
            <a:ahLst/>
            <a:cxnLst/>
            <a:rect l="l" t="t" r="r" b="b"/>
            <a:pathLst>
              <a:path w="4340756" h="3143437">
                <a:moveTo>
                  <a:pt x="510011" y="0"/>
                </a:moveTo>
                <a:lnTo>
                  <a:pt x="3830745" y="0"/>
                </a:lnTo>
                <a:lnTo>
                  <a:pt x="3864106" y="54913"/>
                </a:lnTo>
                <a:cubicBezTo>
                  <a:pt x="4012371" y="327844"/>
                  <a:pt x="4096589" y="640616"/>
                  <a:pt x="4096589" y="973059"/>
                </a:cubicBezTo>
                <a:cubicBezTo>
                  <a:pt x="4096589" y="2036876"/>
                  <a:pt x="3234195" y="2899270"/>
                  <a:pt x="2170378" y="2899270"/>
                </a:cubicBezTo>
                <a:cubicBezTo>
                  <a:pt x="1106561" y="2899270"/>
                  <a:pt x="244168" y="2036876"/>
                  <a:pt x="244168" y="973059"/>
                </a:cubicBezTo>
                <a:cubicBezTo>
                  <a:pt x="244168" y="640616"/>
                  <a:pt x="328386" y="327844"/>
                  <a:pt x="476651" y="54913"/>
                </a:cubicBezTo>
                <a:close/>
                <a:moveTo>
                  <a:pt x="232340" y="0"/>
                </a:moveTo>
                <a:lnTo>
                  <a:pt x="446588" y="0"/>
                </a:lnTo>
                <a:lnTo>
                  <a:pt x="428940" y="29050"/>
                </a:lnTo>
                <a:cubicBezTo>
                  <a:pt x="276499" y="309669"/>
                  <a:pt x="189908" y="631252"/>
                  <a:pt x="189908" y="973059"/>
                </a:cubicBezTo>
                <a:cubicBezTo>
                  <a:pt x="189908" y="2066842"/>
                  <a:pt x="1076595" y="2953529"/>
                  <a:pt x="2170378" y="2953529"/>
                </a:cubicBezTo>
                <a:cubicBezTo>
                  <a:pt x="3264161" y="2953529"/>
                  <a:pt x="4150848" y="2066842"/>
                  <a:pt x="4150848" y="973059"/>
                </a:cubicBezTo>
                <a:cubicBezTo>
                  <a:pt x="4150848" y="631252"/>
                  <a:pt x="4064258" y="309669"/>
                  <a:pt x="3911816" y="29050"/>
                </a:cubicBezTo>
                <a:lnTo>
                  <a:pt x="3894168" y="0"/>
                </a:lnTo>
                <a:lnTo>
                  <a:pt x="4108416" y="0"/>
                </a:lnTo>
                <a:lnTo>
                  <a:pt x="4170197" y="128250"/>
                </a:lnTo>
                <a:cubicBezTo>
                  <a:pt x="4280024" y="387910"/>
                  <a:pt x="4340756" y="673392"/>
                  <a:pt x="4340756" y="973059"/>
                </a:cubicBezTo>
                <a:cubicBezTo>
                  <a:pt x="4340756" y="2171726"/>
                  <a:pt x="3369045" y="3143437"/>
                  <a:pt x="2170378" y="3143437"/>
                </a:cubicBezTo>
                <a:cubicBezTo>
                  <a:pt x="971711" y="3143437"/>
                  <a:pt x="0" y="2171726"/>
                  <a:pt x="0" y="973059"/>
                </a:cubicBezTo>
                <a:cubicBezTo>
                  <a:pt x="0" y="673392"/>
                  <a:pt x="60732" y="387910"/>
                  <a:pt x="170559" y="128250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898D141-C108-4882-88C3-2A4722A2F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3980" y="1445042"/>
            <a:ext cx="4424972" cy="5410917"/>
          </a:xfrm>
          <a:custGeom>
            <a:avLst/>
            <a:gdLst>
              <a:gd name="connsiteX0" fmla="*/ 3141481 w 4424972"/>
              <a:gd name="connsiteY0" fmla="*/ 0 h 5410917"/>
              <a:gd name="connsiteX1" fmla="*/ 4364287 w 4424972"/>
              <a:gd name="connsiteY1" fmla="*/ 246873 h 5410917"/>
              <a:gd name="connsiteX2" fmla="*/ 4424972 w 4424972"/>
              <a:gd name="connsiteY2" fmla="*/ 276107 h 5410917"/>
              <a:gd name="connsiteX3" fmla="*/ 4424972 w 4424972"/>
              <a:gd name="connsiteY3" fmla="*/ 5410917 h 5410917"/>
              <a:gd name="connsiteX4" fmla="*/ 973013 w 4424972"/>
              <a:gd name="connsiteY4" fmla="*/ 5410917 h 5410917"/>
              <a:gd name="connsiteX5" fmla="*/ 920119 w 4424972"/>
              <a:gd name="connsiteY5" fmla="*/ 5362844 h 5410917"/>
              <a:gd name="connsiteX6" fmla="*/ 0 w 4424972"/>
              <a:gd name="connsiteY6" fmla="*/ 3141481 h 5410917"/>
              <a:gd name="connsiteX7" fmla="*/ 3141481 w 4424972"/>
              <a:gd name="connsiteY7" fmla="*/ 0 h 541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4972" h="5410917">
                <a:moveTo>
                  <a:pt x="3141481" y="0"/>
                </a:moveTo>
                <a:cubicBezTo>
                  <a:pt x="3575229" y="0"/>
                  <a:pt x="3988446" y="87906"/>
                  <a:pt x="4364287" y="246873"/>
                </a:cubicBezTo>
                <a:lnTo>
                  <a:pt x="4424972" y="276107"/>
                </a:lnTo>
                <a:lnTo>
                  <a:pt x="4424972" y="5410917"/>
                </a:lnTo>
                <a:lnTo>
                  <a:pt x="973013" y="5410917"/>
                </a:lnTo>
                <a:lnTo>
                  <a:pt x="920119" y="5362844"/>
                </a:lnTo>
                <a:cubicBezTo>
                  <a:pt x="351623" y="4794348"/>
                  <a:pt x="0" y="4008977"/>
                  <a:pt x="0" y="3141481"/>
                </a:cubicBezTo>
                <a:cubicBezTo>
                  <a:pt x="0" y="1406489"/>
                  <a:pt x="1406489" y="0"/>
                  <a:pt x="3141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15E252-86AB-4FD9-A45B-2CE974B760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4" r="7415" b="1"/>
          <a:stretch/>
        </p:blipFill>
        <p:spPr>
          <a:xfrm>
            <a:off x="7604330" y="1325782"/>
            <a:ext cx="4587670" cy="5532214"/>
          </a:xfrm>
          <a:custGeom>
            <a:avLst/>
            <a:gdLst/>
            <a:ahLst/>
            <a:cxnLst/>
            <a:rect l="l" t="t" r="r" b="b"/>
            <a:pathLst>
              <a:path w="4587670" h="5532214">
                <a:moveTo>
                  <a:pt x="3219128" y="362152"/>
                </a:moveTo>
                <a:cubicBezTo>
                  <a:pt x="3712211" y="362152"/>
                  <a:pt x="4176118" y="487065"/>
                  <a:pt x="4580932" y="706974"/>
                </a:cubicBezTo>
                <a:lnTo>
                  <a:pt x="4587670" y="711067"/>
                </a:lnTo>
                <a:lnTo>
                  <a:pt x="4587670" y="5532214"/>
                </a:lnTo>
                <a:lnTo>
                  <a:pt x="1546926" y="5532214"/>
                </a:lnTo>
                <a:lnTo>
                  <a:pt x="1401826" y="5423710"/>
                </a:lnTo>
                <a:cubicBezTo>
                  <a:pt x="766871" y="4899699"/>
                  <a:pt x="362152" y="4106677"/>
                  <a:pt x="362152" y="3219128"/>
                </a:cubicBezTo>
                <a:cubicBezTo>
                  <a:pt x="362152" y="1641264"/>
                  <a:pt x="1641263" y="362152"/>
                  <a:pt x="3219128" y="362152"/>
                </a:cubicBezTo>
                <a:close/>
                <a:moveTo>
                  <a:pt x="3219128" y="0"/>
                </a:moveTo>
                <a:cubicBezTo>
                  <a:pt x="3663597" y="0"/>
                  <a:pt x="4087027" y="90079"/>
                  <a:pt x="4472158" y="252975"/>
                </a:cubicBezTo>
                <a:lnTo>
                  <a:pt x="4587670" y="308620"/>
                </a:lnTo>
                <a:lnTo>
                  <a:pt x="4587670" y="620975"/>
                </a:lnTo>
                <a:lnTo>
                  <a:pt x="4362518" y="512514"/>
                </a:lnTo>
                <a:cubicBezTo>
                  <a:pt x="4011086" y="363870"/>
                  <a:pt x="3624706" y="281674"/>
                  <a:pt x="3219128" y="281674"/>
                </a:cubicBezTo>
                <a:cubicBezTo>
                  <a:pt x="1596817" y="281674"/>
                  <a:pt x="281674" y="1596818"/>
                  <a:pt x="281674" y="3219128"/>
                </a:cubicBezTo>
                <a:cubicBezTo>
                  <a:pt x="281674" y="4131678"/>
                  <a:pt x="697794" y="4947039"/>
                  <a:pt x="1350635" y="5485811"/>
                </a:cubicBezTo>
                <a:lnTo>
                  <a:pt x="1412689" y="5532214"/>
                </a:lnTo>
                <a:lnTo>
                  <a:pt x="983371" y="5532214"/>
                </a:lnTo>
                <a:lnTo>
                  <a:pt x="942861" y="5495396"/>
                </a:lnTo>
                <a:cubicBezTo>
                  <a:pt x="360313" y="4912848"/>
                  <a:pt x="0" y="4108066"/>
                  <a:pt x="0" y="3219128"/>
                </a:cubicBezTo>
                <a:cubicBezTo>
                  <a:pt x="0" y="1441253"/>
                  <a:pt x="1441252" y="0"/>
                  <a:pt x="32191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272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WEBOTS-SIMULATION</vt:lpstr>
      <vt:lpstr>ENVIRONMENT</vt:lpstr>
      <vt:lpstr>WORLD</vt:lpstr>
      <vt:lpstr>STRUCTURE</vt:lpstr>
      <vt:lpstr>ROBOT</vt:lpstr>
      <vt:lpstr>CODE –&gt; BOX_CONTROLLER.PY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WEBOTS-SIMULATION</dc:title>
  <dc:creator>Jesus Davizon</dc:creator>
  <cp:lastModifiedBy>Jesus Davizon</cp:lastModifiedBy>
  <cp:revision>3</cp:revision>
  <dcterms:created xsi:type="dcterms:W3CDTF">2020-03-23T07:27:17Z</dcterms:created>
  <dcterms:modified xsi:type="dcterms:W3CDTF">2020-03-23T07:33:46Z</dcterms:modified>
</cp:coreProperties>
</file>