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64" y="-1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7200" b="1" dirty="0"/>
              <a:t>Inventory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2023110"/>
          </a:xfrm>
        </p:spPr>
        <p:txBody>
          <a:bodyPr>
            <a:normAutofit lnSpcReduction="10000"/>
          </a:bodyPr>
          <a:lstStyle/>
          <a:p>
            <a:r>
              <a:rPr dirty="0">
                <a:solidFill>
                  <a:schemeClr val="tx1"/>
                </a:solidFill>
              </a:rPr>
              <a:t>Understanding the Concept </a:t>
            </a:r>
            <a:r>
              <a:rPr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dirty="0" smtClean="0">
                <a:solidFill>
                  <a:schemeClr val="tx1"/>
                </a:solidFill>
              </a:rPr>
              <a:t>Benefits</a:t>
            </a:r>
            <a:r>
              <a:rPr lang="en-US" dirty="0" smtClean="0">
                <a:solidFill>
                  <a:schemeClr val="tx1"/>
                </a:solidFill>
              </a:rPr>
              <a:t> from SIA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				</a:t>
            </a:r>
            <a:r>
              <a:rPr lang="en-US" sz="2200" i="1" dirty="0" smtClean="0">
                <a:solidFill>
                  <a:schemeClr val="tx1"/>
                </a:solidFill>
              </a:rPr>
              <a:t>presented by: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18th of October 2024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88" y="3326684"/>
            <a:ext cx="1146048" cy="1146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dirty="0" smtClean="0"/>
              <a:t>Define given topic.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 smtClean="0"/>
              <a:t>Provide </a:t>
            </a:r>
            <a:r>
              <a:rPr lang="en-US" dirty="0"/>
              <a:t>10 advantages of the topic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Based on the topic, </a:t>
            </a:r>
            <a:r>
              <a:rPr lang="en-US" dirty="0" smtClean="0"/>
              <a:t>cite </a:t>
            </a:r>
            <a:r>
              <a:rPr lang="en-US" dirty="0"/>
              <a:t>at least 5 existing </a:t>
            </a:r>
            <a:r>
              <a:rPr lang="en-US" dirty="0" smtClean="0"/>
              <a:t>systems, </a:t>
            </a:r>
            <a:r>
              <a:rPr lang="en-US" sz="2800" i="1" dirty="0" smtClean="0"/>
              <a:t>(including </a:t>
            </a:r>
            <a:r>
              <a:rPr lang="en-US" sz="2800" i="1" dirty="0"/>
              <a:t>a picture or demonstration of </a:t>
            </a:r>
            <a:r>
              <a:rPr lang="en-US" sz="2800" i="1" dirty="0" smtClean="0"/>
              <a:t>each </a:t>
            </a:r>
            <a:r>
              <a:rPr lang="en-US" sz="2800" i="1" dirty="0"/>
              <a:t>system</a:t>
            </a:r>
            <a:r>
              <a:rPr lang="en-US" sz="2800" i="1" dirty="0" smtClean="0"/>
              <a:t>.)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1491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</a:t>
            </a:r>
            <a:r>
              <a:rPr b="1" dirty="0"/>
              <a:t>Inventory Ordering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dirty="0" smtClean="0"/>
              <a:t>efers </a:t>
            </a:r>
            <a:r>
              <a:rPr dirty="0"/>
              <a:t>to the process of </a:t>
            </a:r>
            <a:r>
              <a:rPr dirty="0">
                <a:solidFill>
                  <a:srgbClr val="00B050"/>
                </a:solidFill>
              </a:rPr>
              <a:t>managing stock levels </a:t>
            </a:r>
            <a:r>
              <a:rPr dirty="0"/>
              <a:t>in a business to ensure that products are available for customers without </a:t>
            </a:r>
            <a:r>
              <a:rPr dirty="0">
                <a:solidFill>
                  <a:srgbClr val="00B050"/>
                </a:solidFill>
              </a:rPr>
              <a:t>overstocking or understocking.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dirty="0" smtClean="0"/>
              <a:t>It </a:t>
            </a:r>
            <a:r>
              <a:rPr dirty="0"/>
              <a:t>involves </a:t>
            </a:r>
            <a:r>
              <a:rPr dirty="0">
                <a:solidFill>
                  <a:srgbClr val="00B050"/>
                </a:solidFill>
              </a:rPr>
              <a:t>tracking, managing, and reordering </a:t>
            </a:r>
            <a:r>
              <a:rPr dirty="0"/>
              <a:t>products to maintain </a:t>
            </a:r>
            <a:r>
              <a:rPr dirty="0">
                <a:solidFill>
                  <a:srgbClr val="00B050"/>
                </a:solidFill>
              </a:rPr>
              <a:t>optimal stock levels</a:t>
            </a:r>
            <a:r>
              <a:rPr dirty="0"/>
              <a:t> for efficient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Inventory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b="1" dirty="0"/>
              <a:t>1. Reduces Overstocking </a:t>
            </a:r>
            <a:r>
              <a:rPr dirty="0"/>
              <a:t>– Helps avoid excess stock, saving storage costs.</a:t>
            </a:r>
          </a:p>
          <a:p>
            <a:pPr marL="0" indent="0">
              <a:buNone/>
            </a:pPr>
            <a:r>
              <a:rPr b="1" dirty="0"/>
              <a:t>2. Prevents Stockouts </a:t>
            </a:r>
            <a:r>
              <a:rPr dirty="0"/>
              <a:t>– Ensures stock is available when needed, improving customer satisfaction.</a:t>
            </a:r>
          </a:p>
          <a:p>
            <a:pPr marL="0" indent="0">
              <a:buNone/>
            </a:pPr>
            <a:r>
              <a:rPr b="1" dirty="0"/>
              <a:t>3. Better Cash Flow Management </a:t>
            </a:r>
            <a:r>
              <a:rPr dirty="0"/>
              <a:t>– Frees up capital by ordering only what is needed.</a:t>
            </a:r>
          </a:p>
          <a:p>
            <a:pPr marL="0" indent="0">
              <a:buNone/>
            </a:pPr>
            <a:r>
              <a:rPr b="1" dirty="0"/>
              <a:t>4. Improves Forecasting </a:t>
            </a:r>
            <a:r>
              <a:rPr dirty="0"/>
              <a:t>– With data tracking, future stock needs are more accurately predicted.</a:t>
            </a:r>
          </a:p>
          <a:p>
            <a:pPr marL="0" indent="0">
              <a:buNone/>
            </a:pPr>
            <a:r>
              <a:rPr b="1" dirty="0"/>
              <a:t>5. Enhances Supplier Relationships </a:t>
            </a:r>
            <a:r>
              <a:rPr dirty="0"/>
              <a:t>– Consistent ordering practices can lead to better deals with suppliers.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Advantages of Inventory </a:t>
            </a:r>
            <a:r>
              <a:rPr dirty="0" smtClean="0"/>
              <a:t>Ordering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b="1" dirty="0"/>
              <a:t>6. Increases Efficiency </a:t>
            </a:r>
            <a:r>
              <a:rPr dirty="0"/>
              <a:t>– Automates the replenishment process, reducing manual labor.</a:t>
            </a:r>
          </a:p>
          <a:p>
            <a:pPr marL="0" indent="0">
              <a:buNone/>
            </a:pPr>
            <a:r>
              <a:rPr b="1" dirty="0"/>
              <a:t>7. Reduces Waste </a:t>
            </a:r>
            <a:r>
              <a:rPr dirty="0"/>
              <a:t>– By ordering appropriate amounts, perishable goods are less likely to expire.</a:t>
            </a:r>
          </a:p>
          <a:p>
            <a:pPr marL="0" indent="0">
              <a:buNone/>
            </a:pPr>
            <a:r>
              <a:rPr b="1" dirty="0"/>
              <a:t>8. Optimizes Storage Space </a:t>
            </a:r>
            <a:r>
              <a:rPr dirty="0"/>
              <a:t>– Makes better use of warehouse space by maintaining only necessary inventory.</a:t>
            </a:r>
          </a:p>
          <a:p>
            <a:pPr marL="0" indent="0">
              <a:buNone/>
            </a:pPr>
            <a:r>
              <a:rPr b="1" dirty="0"/>
              <a:t>9. Improves Customer Experience </a:t>
            </a:r>
            <a:r>
              <a:rPr dirty="0"/>
              <a:t>– Consistent stock availability leads to better service.</a:t>
            </a:r>
          </a:p>
          <a:p>
            <a:pPr marL="0" indent="0">
              <a:buNone/>
            </a:pPr>
            <a:r>
              <a:rPr b="1" dirty="0"/>
              <a:t>10. Supports Business Growth </a:t>
            </a:r>
            <a:r>
              <a:rPr dirty="0"/>
              <a:t>– Enables scalability by streamlining stock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Popular Inventory Ordering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SAP Inventory Management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i="1" dirty="0" smtClean="0"/>
              <a:t>A </a:t>
            </a:r>
            <a:r>
              <a:rPr i="1" dirty="0"/>
              <a:t>comprehensive inventory system for large enterprises.</a:t>
            </a:r>
          </a:p>
          <a:p>
            <a:pPr marL="0" indent="0">
              <a:buNone/>
            </a:pPr>
            <a:r>
              <a:rPr dirty="0"/>
              <a:t>2. Oracle NetSuite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i="1" dirty="0" smtClean="0"/>
              <a:t>Cloud-based </a:t>
            </a:r>
            <a:r>
              <a:rPr i="1" dirty="0"/>
              <a:t>inventory management with real-time updates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Inventory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3. Zoho Inventory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i="1" dirty="0" smtClean="0"/>
              <a:t>Simple</a:t>
            </a:r>
            <a:r>
              <a:rPr i="1" dirty="0"/>
              <a:t>, affordable, and integrated with e-commerce platforms.</a:t>
            </a:r>
          </a:p>
          <a:p>
            <a:pPr marL="0" indent="0">
              <a:buNone/>
            </a:pPr>
            <a:r>
              <a:rPr dirty="0"/>
              <a:t>4. QuickBooks Commerce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i="1" dirty="0" smtClean="0"/>
              <a:t>Integrates </a:t>
            </a:r>
            <a:r>
              <a:rPr i="1" dirty="0"/>
              <a:t>accounting and inventory management for small businesses.</a:t>
            </a:r>
          </a:p>
          <a:p>
            <a:pPr marL="0" indent="0">
              <a:buNone/>
            </a:pPr>
            <a:r>
              <a:rPr dirty="0"/>
              <a:t>5. Fishbowl Inventory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i="1" dirty="0" smtClean="0"/>
              <a:t>A </a:t>
            </a:r>
            <a:r>
              <a:rPr i="1" dirty="0"/>
              <a:t>versatile system with manufacturing and warehouse management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solidFill>
                  <a:srgbClr val="00B050"/>
                </a:solidFill>
              </a:rPr>
              <a:t>Inventory ordering </a:t>
            </a:r>
            <a:r>
              <a:rPr dirty="0"/>
              <a:t>is crucial for businesses to maintain a balance between </a:t>
            </a:r>
            <a:r>
              <a:rPr dirty="0">
                <a:solidFill>
                  <a:srgbClr val="00B050"/>
                </a:solidFill>
              </a:rPr>
              <a:t>supply and demand</a:t>
            </a:r>
            <a:r>
              <a:rPr dirty="0"/>
              <a:t>.</a:t>
            </a:r>
          </a:p>
          <a:p>
            <a:r>
              <a:rPr dirty="0"/>
              <a:t>The right system helps </a:t>
            </a:r>
            <a:r>
              <a:rPr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mooth</a:t>
            </a:r>
            <a:r>
              <a:rPr dirty="0" smtClean="0">
                <a:solidFill>
                  <a:srgbClr val="00B050"/>
                </a:solidFill>
              </a:rPr>
              <a:t> </a:t>
            </a:r>
            <a:r>
              <a:rPr dirty="0">
                <a:solidFill>
                  <a:srgbClr val="00B050"/>
                </a:solidFill>
              </a:rPr>
              <a:t>operations</a:t>
            </a:r>
            <a:r>
              <a:rPr dirty="0"/>
              <a:t>, </a:t>
            </a:r>
            <a:r>
              <a:rPr dirty="0">
                <a:solidFill>
                  <a:srgbClr val="00B050"/>
                </a:solidFill>
              </a:rPr>
              <a:t>reduce costs</a:t>
            </a:r>
            <a:r>
              <a:rPr dirty="0"/>
              <a:t>, and </a:t>
            </a:r>
            <a:r>
              <a:rPr dirty="0">
                <a:solidFill>
                  <a:srgbClr val="00B050"/>
                </a:solidFill>
              </a:rPr>
              <a:t>improve overall efficiency</a:t>
            </a:r>
            <a:r>
              <a:rPr dirty="0"/>
              <a:t>.</a:t>
            </a:r>
          </a:p>
          <a:p>
            <a:r>
              <a:rPr dirty="0"/>
              <a:t>Implementing the proper inventory system is vital for </a:t>
            </a:r>
            <a:r>
              <a:rPr dirty="0">
                <a:solidFill>
                  <a:srgbClr val="00B050"/>
                </a:solidFill>
              </a:rPr>
              <a:t>sustainable growth </a:t>
            </a:r>
            <a:r>
              <a:rPr dirty="0"/>
              <a:t>and </a:t>
            </a:r>
            <a:r>
              <a:rPr dirty="0">
                <a:solidFill>
                  <a:srgbClr val="00B050"/>
                </a:solidFill>
              </a:rPr>
              <a:t>customer satisfaction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7200" b="1" dirty="0"/>
              <a:t>Inventory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2023110"/>
          </a:xfrm>
        </p:spPr>
        <p:txBody>
          <a:bodyPr>
            <a:normAutofit lnSpcReduction="10000"/>
          </a:bodyPr>
          <a:lstStyle/>
          <a:p>
            <a:r>
              <a:rPr dirty="0">
                <a:solidFill>
                  <a:schemeClr val="tx1"/>
                </a:solidFill>
              </a:rPr>
              <a:t>Understanding the Concept </a:t>
            </a:r>
            <a:r>
              <a:rPr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dirty="0" smtClean="0">
                <a:solidFill>
                  <a:schemeClr val="tx1"/>
                </a:solidFill>
              </a:rPr>
              <a:t>Benefits</a:t>
            </a:r>
            <a:r>
              <a:rPr lang="en-US" dirty="0" smtClean="0">
                <a:solidFill>
                  <a:schemeClr val="tx1"/>
                </a:solidFill>
              </a:rPr>
              <a:t> from SIA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				</a:t>
            </a:r>
            <a:r>
              <a:rPr lang="en-US" sz="2200" i="1" dirty="0" smtClean="0">
                <a:solidFill>
                  <a:schemeClr val="tx1"/>
                </a:solidFill>
              </a:rPr>
              <a:t>presented by: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18th of October 2024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88" y="3326684"/>
            <a:ext cx="1146048" cy="1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302</Words>
  <Application>Microsoft Office PowerPoint</Application>
  <PresentationFormat>On-screen Show (16:9)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Inventory Ordering</vt:lpstr>
      <vt:lpstr>INSTRUCTION SET</vt:lpstr>
      <vt:lpstr>What is Inventory Ordering?</vt:lpstr>
      <vt:lpstr>Advantages of Inventory Ordering</vt:lpstr>
      <vt:lpstr>Advantages of Inventory Ordering</vt:lpstr>
      <vt:lpstr>Popular Inventory Ordering Systems</vt:lpstr>
      <vt:lpstr>Additional Inventory Systems</vt:lpstr>
      <vt:lpstr>Conclusion</vt:lpstr>
      <vt:lpstr>Inventory Ordering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Ordering</dc:title>
  <dc:subject/>
  <dc:creator/>
  <cp:keywords/>
  <dc:description>generated using python-pptx</dc:description>
  <cp:lastModifiedBy>Anjilyn</cp:lastModifiedBy>
  <cp:revision>8</cp:revision>
  <dcterms:created xsi:type="dcterms:W3CDTF">2013-01-27T09:14:16Z</dcterms:created>
  <dcterms:modified xsi:type="dcterms:W3CDTF">2024-10-17T14:41:27Z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