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7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33635" y="2002997"/>
            <a:ext cx="6096000" cy="16029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RESUMEN</a:t>
            </a:r>
            <a:endParaRPr lang="es-ES" sz="9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54468"/>
          <a:stretch/>
        </p:blipFill>
        <p:spPr>
          <a:xfrm>
            <a:off x="631810" y="1133340"/>
            <a:ext cx="10856757" cy="252426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31810" y="463639"/>
            <a:ext cx="74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Actualizar Información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760598" y="4093335"/>
            <a:ext cx="11036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</a:t>
            </a:r>
            <a:r>
              <a:rPr lang="es-E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personas SET nombre = “Mario” </a:t>
            </a:r>
          </a:p>
          <a:p>
            <a:r>
              <a:rPr lang="es-E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s-E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Nombre = “Pedro”</a:t>
            </a:r>
            <a:endParaRPr lang="es-E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4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54468"/>
          <a:stretch/>
        </p:blipFill>
        <p:spPr>
          <a:xfrm>
            <a:off x="631810" y="1133340"/>
            <a:ext cx="10856757" cy="25242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631810" y="463639"/>
            <a:ext cx="74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Actualizar Información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760598" y="4093335"/>
            <a:ext cx="11036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Actualizar la dirección de Ana a calle 44 No 2</a:t>
            </a:r>
            <a:endParaRPr lang="es-E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0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6148" b="54593"/>
          <a:stretch/>
        </p:blipFill>
        <p:spPr>
          <a:xfrm>
            <a:off x="747719" y="566671"/>
            <a:ext cx="10856757" cy="21765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1031054" y="3333481"/>
            <a:ext cx="11036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</a:t>
            </a:r>
            <a:r>
              <a:rPr lang="es-E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s-E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ciudades </a:t>
            </a:r>
            <a:r>
              <a:rPr lang="es-E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s-E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codigo</a:t>
            </a:r>
            <a:r>
              <a:rPr lang="es-E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“5”</a:t>
            </a:r>
            <a:endParaRPr lang="es-E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23" y="536256"/>
            <a:ext cx="7869411" cy="5686284"/>
          </a:xfrm>
          <a:prstGeom prst="rect">
            <a:avLst/>
          </a:prstGeom>
        </p:spPr>
      </p:pic>
      <p:sp>
        <p:nvSpPr>
          <p:cNvPr id="4" name="Estrella de 5 puntas 3"/>
          <p:cNvSpPr/>
          <p:nvPr/>
        </p:nvSpPr>
        <p:spPr>
          <a:xfrm>
            <a:off x="2495007" y="1619794"/>
            <a:ext cx="248194" cy="2481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3082834" y="160673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Campo Llave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10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76509" y="169475"/>
            <a:ext cx="6096000" cy="5329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</a:t>
            </a:r>
            <a:r>
              <a:rPr lang="es-E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TABLAS</a:t>
            </a:r>
            <a:endParaRPr lang="es-E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01" y="2718478"/>
            <a:ext cx="6436887" cy="36189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51358"/>
          <a:stretch/>
        </p:blipFill>
        <p:spPr>
          <a:xfrm>
            <a:off x="3812892" y="311142"/>
            <a:ext cx="6722025" cy="21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1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15146" y="221076"/>
            <a:ext cx="6096000" cy="5329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</a:t>
            </a:r>
            <a:r>
              <a:rPr lang="es-E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TABLAS</a:t>
            </a:r>
            <a:endParaRPr lang="es-E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98" y="1138581"/>
            <a:ext cx="11603801" cy="309856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15146" y="4355299"/>
            <a:ext cx="6096000" cy="5329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</a:t>
            </a:r>
            <a:r>
              <a:rPr lang="es-E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s-E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ciudades</a:t>
            </a:r>
            <a:endParaRPr lang="es-E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76509" y="169475"/>
            <a:ext cx="6096000" cy="5329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</a:t>
            </a:r>
            <a:r>
              <a:rPr lang="es-E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TABLAS</a:t>
            </a:r>
            <a:endParaRPr lang="es-E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576" t="2152" r="21749" b="4892"/>
          <a:stretch/>
        </p:blipFill>
        <p:spPr>
          <a:xfrm>
            <a:off x="1030310" y="708337"/>
            <a:ext cx="7856113" cy="59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76509" y="169475"/>
            <a:ext cx="6096000" cy="5329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</a:t>
            </a:r>
            <a:r>
              <a:rPr lang="es-E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TABLAS</a:t>
            </a:r>
            <a:endParaRPr lang="es-E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190" t="7436" r="51041" b="7833"/>
          <a:stretch/>
        </p:blipFill>
        <p:spPr>
          <a:xfrm>
            <a:off x="1828800" y="1120460"/>
            <a:ext cx="7907628" cy="46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76509" y="169475"/>
            <a:ext cx="6096000" cy="5329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AGREGAR DATOS</a:t>
            </a:r>
            <a:endParaRPr lang="es-E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31" y="702378"/>
            <a:ext cx="10856757" cy="55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83335" y="259628"/>
            <a:ext cx="6096000" cy="5329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DATOS</a:t>
            </a:r>
            <a:endParaRPr lang="es-E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420" t="21303" r="5545" b="20215"/>
          <a:stretch/>
        </p:blipFill>
        <p:spPr>
          <a:xfrm>
            <a:off x="489398" y="1175162"/>
            <a:ext cx="11269014" cy="11945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0" y="3215981"/>
            <a:ext cx="11272112" cy="17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5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28034" y="272506"/>
            <a:ext cx="6096000" cy="5329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DATOS</a:t>
            </a:r>
            <a:endParaRPr lang="es-E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683" t="4742" r="2090" b="52714"/>
          <a:stretch/>
        </p:blipFill>
        <p:spPr>
          <a:xfrm>
            <a:off x="352696" y="1136467"/>
            <a:ext cx="11405067" cy="25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28034" y="272506"/>
            <a:ext cx="6096000" cy="5329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DATOS</a:t>
            </a:r>
            <a:endParaRPr lang="es-E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4" y="1171169"/>
            <a:ext cx="11154328" cy="19769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79" y="3937498"/>
            <a:ext cx="11077562" cy="79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</TotalTime>
  <Words>59</Words>
  <Application>Microsoft Office PowerPoint</Application>
  <PresentationFormat>Panorámica</PresentationFormat>
  <Paragraphs>17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Tahoma</vt:lpstr>
      <vt:lpstr>Times New Roman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master</dc:creator>
  <cp:lastModifiedBy>Javier Restrepo</cp:lastModifiedBy>
  <cp:revision>20</cp:revision>
  <dcterms:created xsi:type="dcterms:W3CDTF">2016-09-30T21:01:13Z</dcterms:created>
  <dcterms:modified xsi:type="dcterms:W3CDTF">2021-03-13T05:30:09Z</dcterms:modified>
</cp:coreProperties>
</file>