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embeddedFontLst>
    <p:embeddedFont>
      <p:font typeface="Kanit Light"/>
      <p:regular r:id="rId10"/>
    </p:embeddedFont>
    <p:embeddedFont>
      <p:font typeface="Kanit Light"/>
      <p:regular r:id="rId11"/>
    </p:embeddedFont>
    <p:embeddedFont>
      <p:font typeface="Kanit Light"/>
      <p:regular r:id="rId12"/>
    </p:embeddedFont>
    <p:embeddedFont>
      <p:font typeface="Kanit Light"/>
      <p:regular r:id="rId13"/>
    </p:embeddedFont>
    <p:embeddedFont>
      <p:font typeface="Martel Sans"/>
      <p:regular r:id="rId14"/>
    </p:embeddedFont>
    <p:embeddedFont>
      <p:font typeface="Martel Sans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font" Target="fonts/font3.fntdata"/><Relationship Id="rId13" Type="http://schemas.openxmlformats.org/officeDocument/2006/relationships/font" Target="fonts/font4.fntdata"/><Relationship Id="rId14" Type="http://schemas.openxmlformats.org/officeDocument/2006/relationships/font" Target="fonts/font5.fntdata"/><Relationship Id="rId1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0446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Método Simplex para Programación Cuadrática (POM QM)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87096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Una extensión avanzada para resolver problemas de optimización.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48901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Extensión del método simplex clásico para problemas con función objetivo cuadrática y restricciones lineales.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29411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Introducido por Philip Wolfe (1959), combina optimización cuadrática con técnicas simplex.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609921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Aplicaciones: finanzas, ingeniería, control óptimo, donde la función a minimizar o maximizar es cuadrática.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5210" y="696397"/>
            <a:ext cx="7693581" cy="19423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¿Cómo funciona el Método Simplex en Programación Cuadrática?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725210" y="3135987"/>
            <a:ext cx="3594021" cy="3314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Método Simplex en Programación Cuadrática transforma el problema en un sistema de ecuaciones con variables básicas y no básicas, similar al simplex lineal. Sin embargo, la tabla simplex es más grande y compleja, incorporando partes simétricas y antisimétricas para aprovechar propiedades matemáticas avanzadas.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4832390" y="3135987"/>
            <a:ext cx="3594021" cy="6629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 elige una variable para entrar a la base (columna pivote).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832390" y="3871436"/>
            <a:ext cx="3594021" cy="994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 determina la fila pivote con el menor cociente positivo (test de razón mínima).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832390" y="4938355"/>
            <a:ext cx="3594021" cy="1325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 realiza el pivoteo para mantener la factibilidad y avanzar hacia la solución óptima.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725210" y="6870144"/>
            <a:ext cx="7693581" cy="6629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proceso se repite hasta que no se pueda mejorar más la función objetivo, garantizando la convergencia hacia una solución óptima.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3299"/>
            <a:ext cx="76656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Resumen y Aplicación Práctica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95707"/>
            <a:ext cx="4196358" cy="2819519"/>
          </a:xfrm>
          <a:prstGeom prst="roundRect">
            <a:avLst>
              <a:gd name="adj" fmla="val 5189"/>
            </a:avLst>
          </a:prstGeom>
          <a:solidFill>
            <a:srgbClr val="FFFFFF"/>
          </a:solidFill>
          <a:ln w="30480">
            <a:solidFill>
              <a:srgbClr val="C5D2C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3310" y="2795707"/>
            <a:ext cx="121920" cy="2819519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5" name="Text 3"/>
          <p:cNvSpPr/>
          <p:nvPr/>
        </p:nvSpPr>
        <p:spPr>
          <a:xfrm>
            <a:off x="1142524" y="3053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Versatilidad Mejorada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3543419"/>
            <a:ext cx="35903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POM QM permite resolver problemas donde la relación entre variables es cuadrática, no solo lineal, abriendo nuevas posibilidades en modelado.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2795707"/>
            <a:ext cx="4196358" cy="2819519"/>
          </a:xfrm>
          <a:prstGeom prst="roundRect">
            <a:avLst>
              <a:gd name="adj" fmla="val 5189"/>
            </a:avLst>
          </a:prstGeom>
          <a:solidFill>
            <a:srgbClr val="FFFFFF"/>
          </a:solidFill>
          <a:ln w="30480">
            <a:solidFill>
              <a:srgbClr val="C5D2C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86482" y="2795707"/>
            <a:ext cx="121920" cy="2819519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9" name="Text 7"/>
          <p:cNvSpPr/>
          <p:nvPr/>
        </p:nvSpPr>
        <p:spPr>
          <a:xfrm>
            <a:off x="5565696" y="3053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Eficiencia en Cálculos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565696" y="3543419"/>
            <a:ext cx="35903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Maneja problemas más realistas y complejos, utilizando la simetría para reducir significativamente los cálculos en cada iteración.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2795707"/>
            <a:ext cx="4196358" cy="2819519"/>
          </a:xfrm>
          <a:prstGeom prst="roundRect">
            <a:avLst>
              <a:gd name="adj" fmla="val 5189"/>
            </a:avLst>
          </a:prstGeom>
          <a:solidFill>
            <a:srgbClr val="FFFFFF"/>
          </a:solidFill>
          <a:ln w="30480">
            <a:solidFill>
              <a:srgbClr val="C5D2CF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9609653" y="2795707"/>
            <a:ext cx="121920" cy="2819519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13" name="Text 11"/>
          <p:cNvSpPr/>
          <p:nvPr/>
        </p:nvSpPr>
        <p:spPr>
          <a:xfrm>
            <a:off x="9988868" y="3053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Ejemplos Visuales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988868" y="3543419"/>
            <a:ext cx="35903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Podemos comparar la tabla simplex lineal con la tabla simplex cuadrática para visualizar el pivoteo y la complejidad añadida.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587037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 invitamos a explorar software y librerías que implementan POM QM para optimización avanzada, llevando tus capacidades analíticas al siguiente nivel.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2025-09-19T04:09:16Z</dcterms:created>
  <dcterms:modified xsi:type="dcterms:W3CDTF">2025-09-19T04:09:16Z</dcterms:modified>
</cp:coreProperties>
</file>