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3" d="100"/>
          <a:sy n="113" d="100"/>
        </p:scale>
        <p:origin x="51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3C14-5D0A-49F6-8E5C-5258D0EE8D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18AB2A-1D32-4307-8B77-60035B955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A8DC0E-C931-4461-ABDB-E67A9BA367E0}"/>
              </a:ext>
            </a:extLst>
          </p:cNvPr>
          <p:cNvSpPr>
            <a:spLocks noGrp="1"/>
          </p:cNvSpPr>
          <p:nvPr>
            <p:ph type="dt" sz="half" idx="10"/>
          </p:nvPr>
        </p:nvSpPr>
        <p:spPr/>
        <p:txBody>
          <a:bodyPr/>
          <a:lstStyle/>
          <a:p>
            <a:fld id="{E36815B1-B04B-46D9-BC3B-F059E5D9F072}" type="datetimeFigureOut">
              <a:rPr lang="en-US" smtClean="0"/>
              <a:t>10/10/2019</a:t>
            </a:fld>
            <a:endParaRPr lang="en-US"/>
          </a:p>
        </p:txBody>
      </p:sp>
      <p:sp>
        <p:nvSpPr>
          <p:cNvPr id="5" name="Footer Placeholder 4">
            <a:extLst>
              <a:ext uri="{FF2B5EF4-FFF2-40B4-BE49-F238E27FC236}">
                <a16:creationId xmlns:a16="http://schemas.microsoft.com/office/drawing/2014/main" id="{2C18E86A-96D8-42A2-98D2-C64EE58D8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E2120-8E8B-42C7-B93B-8CB8699A1BDF}"/>
              </a:ext>
            </a:extLst>
          </p:cNvPr>
          <p:cNvSpPr>
            <a:spLocks noGrp="1"/>
          </p:cNvSpPr>
          <p:nvPr>
            <p:ph type="sldNum" sz="quarter" idx="12"/>
          </p:nvPr>
        </p:nvSpPr>
        <p:spPr/>
        <p:txBody>
          <a:bodyPr/>
          <a:lstStyle/>
          <a:p>
            <a:fld id="{C271C3F4-73A9-488B-B1A4-89373BD758CD}" type="slidenum">
              <a:rPr lang="en-US" smtClean="0"/>
              <a:t>‹#›</a:t>
            </a:fld>
            <a:endParaRPr lang="en-US"/>
          </a:p>
        </p:txBody>
      </p:sp>
    </p:spTree>
    <p:extLst>
      <p:ext uri="{BB962C8B-B14F-4D97-AF65-F5344CB8AC3E}">
        <p14:creationId xmlns:p14="http://schemas.microsoft.com/office/powerpoint/2010/main" val="19058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BA42C-793D-4508-BF2C-420F69F8FD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3EC062-F9E5-4505-AB18-241BE5D5F5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3B85B-BFF7-4489-906B-F9F352C91B43}"/>
              </a:ext>
            </a:extLst>
          </p:cNvPr>
          <p:cNvSpPr>
            <a:spLocks noGrp="1"/>
          </p:cNvSpPr>
          <p:nvPr>
            <p:ph type="dt" sz="half" idx="10"/>
          </p:nvPr>
        </p:nvSpPr>
        <p:spPr/>
        <p:txBody>
          <a:bodyPr/>
          <a:lstStyle/>
          <a:p>
            <a:fld id="{E36815B1-B04B-46D9-BC3B-F059E5D9F072}" type="datetimeFigureOut">
              <a:rPr lang="en-US" smtClean="0"/>
              <a:t>10/10/2019</a:t>
            </a:fld>
            <a:endParaRPr lang="en-US"/>
          </a:p>
        </p:txBody>
      </p:sp>
      <p:sp>
        <p:nvSpPr>
          <p:cNvPr id="5" name="Footer Placeholder 4">
            <a:extLst>
              <a:ext uri="{FF2B5EF4-FFF2-40B4-BE49-F238E27FC236}">
                <a16:creationId xmlns:a16="http://schemas.microsoft.com/office/drawing/2014/main" id="{3BF31E23-2513-4AEE-A6A2-7D49BA381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B1AA0-63AA-42D1-A64E-29F031AF1CA1}"/>
              </a:ext>
            </a:extLst>
          </p:cNvPr>
          <p:cNvSpPr>
            <a:spLocks noGrp="1"/>
          </p:cNvSpPr>
          <p:nvPr>
            <p:ph type="sldNum" sz="quarter" idx="12"/>
          </p:nvPr>
        </p:nvSpPr>
        <p:spPr/>
        <p:txBody>
          <a:bodyPr/>
          <a:lstStyle/>
          <a:p>
            <a:fld id="{C271C3F4-73A9-488B-B1A4-89373BD758CD}" type="slidenum">
              <a:rPr lang="en-US" smtClean="0"/>
              <a:t>‹#›</a:t>
            </a:fld>
            <a:endParaRPr lang="en-US"/>
          </a:p>
        </p:txBody>
      </p:sp>
    </p:spTree>
    <p:extLst>
      <p:ext uri="{BB962C8B-B14F-4D97-AF65-F5344CB8AC3E}">
        <p14:creationId xmlns:p14="http://schemas.microsoft.com/office/powerpoint/2010/main" val="2007343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09711-F0E1-47BB-947A-081B2A2C8B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544CAA-4195-4DC8-9EBB-74CC7DD492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C84633-5E3D-45EF-96A6-C778FB745B8C}"/>
              </a:ext>
            </a:extLst>
          </p:cNvPr>
          <p:cNvSpPr>
            <a:spLocks noGrp="1"/>
          </p:cNvSpPr>
          <p:nvPr>
            <p:ph type="dt" sz="half" idx="10"/>
          </p:nvPr>
        </p:nvSpPr>
        <p:spPr/>
        <p:txBody>
          <a:bodyPr/>
          <a:lstStyle/>
          <a:p>
            <a:fld id="{E36815B1-B04B-46D9-BC3B-F059E5D9F072}" type="datetimeFigureOut">
              <a:rPr lang="en-US" smtClean="0"/>
              <a:t>10/10/2019</a:t>
            </a:fld>
            <a:endParaRPr lang="en-US"/>
          </a:p>
        </p:txBody>
      </p:sp>
      <p:sp>
        <p:nvSpPr>
          <p:cNvPr id="5" name="Footer Placeholder 4">
            <a:extLst>
              <a:ext uri="{FF2B5EF4-FFF2-40B4-BE49-F238E27FC236}">
                <a16:creationId xmlns:a16="http://schemas.microsoft.com/office/drawing/2014/main" id="{202B67F0-CFFB-4ECB-BF03-735B7A54D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5474E-8200-4505-AAB1-A91DCA320A23}"/>
              </a:ext>
            </a:extLst>
          </p:cNvPr>
          <p:cNvSpPr>
            <a:spLocks noGrp="1"/>
          </p:cNvSpPr>
          <p:nvPr>
            <p:ph type="sldNum" sz="quarter" idx="12"/>
          </p:nvPr>
        </p:nvSpPr>
        <p:spPr/>
        <p:txBody>
          <a:bodyPr/>
          <a:lstStyle/>
          <a:p>
            <a:fld id="{C271C3F4-73A9-488B-B1A4-89373BD758CD}" type="slidenum">
              <a:rPr lang="en-US" smtClean="0"/>
              <a:t>‹#›</a:t>
            </a:fld>
            <a:endParaRPr lang="en-US"/>
          </a:p>
        </p:txBody>
      </p:sp>
    </p:spTree>
    <p:extLst>
      <p:ext uri="{BB962C8B-B14F-4D97-AF65-F5344CB8AC3E}">
        <p14:creationId xmlns:p14="http://schemas.microsoft.com/office/powerpoint/2010/main" val="135311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8589-8C74-4D7E-A39B-0DB64F9EFA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20C9C7-6A6B-4C8C-81E0-156CB7BC3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DB0E6-B48D-4185-A495-D8767C26D5D0}"/>
              </a:ext>
            </a:extLst>
          </p:cNvPr>
          <p:cNvSpPr>
            <a:spLocks noGrp="1"/>
          </p:cNvSpPr>
          <p:nvPr>
            <p:ph type="dt" sz="half" idx="10"/>
          </p:nvPr>
        </p:nvSpPr>
        <p:spPr/>
        <p:txBody>
          <a:bodyPr/>
          <a:lstStyle/>
          <a:p>
            <a:fld id="{E36815B1-B04B-46D9-BC3B-F059E5D9F072}" type="datetimeFigureOut">
              <a:rPr lang="en-US" smtClean="0"/>
              <a:t>10/10/2019</a:t>
            </a:fld>
            <a:endParaRPr lang="en-US"/>
          </a:p>
        </p:txBody>
      </p:sp>
      <p:sp>
        <p:nvSpPr>
          <p:cNvPr id="5" name="Footer Placeholder 4">
            <a:extLst>
              <a:ext uri="{FF2B5EF4-FFF2-40B4-BE49-F238E27FC236}">
                <a16:creationId xmlns:a16="http://schemas.microsoft.com/office/drawing/2014/main" id="{87782CC7-62C5-4E57-8875-69D870619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2FC72-DBEF-4EBD-A240-ADECD8D5DFFA}"/>
              </a:ext>
            </a:extLst>
          </p:cNvPr>
          <p:cNvSpPr>
            <a:spLocks noGrp="1"/>
          </p:cNvSpPr>
          <p:nvPr>
            <p:ph type="sldNum" sz="quarter" idx="12"/>
          </p:nvPr>
        </p:nvSpPr>
        <p:spPr/>
        <p:txBody>
          <a:bodyPr/>
          <a:lstStyle/>
          <a:p>
            <a:fld id="{C271C3F4-73A9-488B-B1A4-89373BD758CD}" type="slidenum">
              <a:rPr lang="en-US" smtClean="0"/>
              <a:t>‹#›</a:t>
            </a:fld>
            <a:endParaRPr lang="en-US"/>
          </a:p>
        </p:txBody>
      </p:sp>
    </p:spTree>
    <p:extLst>
      <p:ext uri="{BB962C8B-B14F-4D97-AF65-F5344CB8AC3E}">
        <p14:creationId xmlns:p14="http://schemas.microsoft.com/office/powerpoint/2010/main" val="326947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7C09-9D1F-4B45-A5DA-9B8367DB89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0C5E14-0B53-4CA2-A91D-B0801D81C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433E1C-1D2A-4835-BA39-D301D6309DE2}"/>
              </a:ext>
            </a:extLst>
          </p:cNvPr>
          <p:cNvSpPr>
            <a:spLocks noGrp="1"/>
          </p:cNvSpPr>
          <p:nvPr>
            <p:ph type="dt" sz="half" idx="10"/>
          </p:nvPr>
        </p:nvSpPr>
        <p:spPr/>
        <p:txBody>
          <a:bodyPr/>
          <a:lstStyle/>
          <a:p>
            <a:fld id="{E36815B1-B04B-46D9-BC3B-F059E5D9F072}" type="datetimeFigureOut">
              <a:rPr lang="en-US" smtClean="0"/>
              <a:t>10/10/2019</a:t>
            </a:fld>
            <a:endParaRPr lang="en-US"/>
          </a:p>
        </p:txBody>
      </p:sp>
      <p:sp>
        <p:nvSpPr>
          <p:cNvPr id="5" name="Footer Placeholder 4">
            <a:extLst>
              <a:ext uri="{FF2B5EF4-FFF2-40B4-BE49-F238E27FC236}">
                <a16:creationId xmlns:a16="http://schemas.microsoft.com/office/drawing/2014/main" id="{15C134AB-9644-4C92-8F60-24E28D6A9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EC154-1671-405F-B385-3F600BDE3F57}"/>
              </a:ext>
            </a:extLst>
          </p:cNvPr>
          <p:cNvSpPr>
            <a:spLocks noGrp="1"/>
          </p:cNvSpPr>
          <p:nvPr>
            <p:ph type="sldNum" sz="quarter" idx="12"/>
          </p:nvPr>
        </p:nvSpPr>
        <p:spPr/>
        <p:txBody>
          <a:bodyPr/>
          <a:lstStyle/>
          <a:p>
            <a:fld id="{C271C3F4-73A9-488B-B1A4-89373BD758CD}" type="slidenum">
              <a:rPr lang="en-US" smtClean="0"/>
              <a:t>‹#›</a:t>
            </a:fld>
            <a:endParaRPr lang="en-US"/>
          </a:p>
        </p:txBody>
      </p:sp>
    </p:spTree>
    <p:extLst>
      <p:ext uri="{BB962C8B-B14F-4D97-AF65-F5344CB8AC3E}">
        <p14:creationId xmlns:p14="http://schemas.microsoft.com/office/powerpoint/2010/main" val="369984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9E91-7B94-46DA-A323-BDA769BA7E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C7058-9874-44E2-80BC-342EFE9980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BB814B-C791-45F9-B6AA-7EB1D60885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B9F5AE-5E99-48F2-8BC3-570F84603E95}"/>
              </a:ext>
            </a:extLst>
          </p:cNvPr>
          <p:cNvSpPr>
            <a:spLocks noGrp="1"/>
          </p:cNvSpPr>
          <p:nvPr>
            <p:ph type="dt" sz="half" idx="10"/>
          </p:nvPr>
        </p:nvSpPr>
        <p:spPr/>
        <p:txBody>
          <a:bodyPr/>
          <a:lstStyle/>
          <a:p>
            <a:fld id="{E36815B1-B04B-46D9-BC3B-F059E5D9F072}" type="datetimeFigureOut">
              <a:rPr lang="en-US" smtClean="0"/>
              <a:t>10/10/2019</a:t>
            </a:fld>
            <a:endParaRPr lang="en-US"/>
          </a:p>
        </p:txBody>
      </p:sp>
      <p:sp>
        <p:nvSpPr>
          <p:cNvPr id="6" name="Footer Placeholder 5">
            <a:extLst>
              <a:ext uri="{FF2B5EF4-FFF2-40B4-BE49-F238E27FC236}">
                <a16:creationId xmlns:a16="http://schemas.microsoft.com/office/drawing/2014/main" id="{1C5C8919-2400-4FFB-BE24-942049A34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83B3E2-F9DE-4B85-98B5-9F71A28374DB}"/>
              </a:ext>
            </a:extLst>
          </p:cNvPr>
          <p:cNvSpPr>
            <a:spLocks noGrp="1"/>
          </p:cNvSpPr>
          <p:nvPr>
            <p:ph type="sldNum" sz="quarter" idx="12"/>
          </p:nvPr>
        </p:nvSpPr>
        <p:spPr/>
        <p:txBody>
          <a:bodyPr/>
          <a:lstStyle/>
          <a:p>
            <a:fld id="{C271C3F4-73A9-488B-B1A4-89373BD758CD}" type="slidenum">
              <a:rPr lang="en-US" smtClean="0"/>
              <a:t>‹#›</a:t>
            </a:fld>
            <a:endParaRPr lang="en-US"/>
          </a:p>
        </p:txBody>
      </p:sp>
    </p:spTree>
    <p:extLst>
      <p:ext uri="{BB962C8B-B14F-4D97-AF65-F5344CB8AC3E}">
        <p14:creationId xmlns:p14="http://schemas.microsoft.com/office/powerpoint/2010/main" val="169343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6BC7-CC28-4020-AFB0-BB6D97DDC2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1C1B1C-56FE-45DD-A40C-2DBB2E1CE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E36133-68B0-4A6E-AC9F-E5A9E03E38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1112C1-90D9-4D15-B67B-31A67F0FF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4D5710-6F39-4416-955A-40F3049E86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1C7A56-AC56-4AF2-8884-DAA3FA0719CB}"/>
              </a:ext>
            </a:extLst>
          </p:cNvPr>
          <p:cNvSpPr>
            <a:spLocks noGrp="1"/>
          </p:cNvSpPr>
          <p:nvPr>
            <p:ph type="dt" sz="half" idx="10"/>
          </p:nvPr>
        </p:nvSpPr>
        <p:spPr/>
        <p:txBody>
          <a:bodyPr/>
          <a:lstStyle/>
          <a:p>
            <a:fld id="{E36815B1-B04B-46D9-BC3B-F059E5D9F072}" type="datetimeFigureOut">
              <a:rPr lang="en-US" smtClean="0"/>
              <a:t>10/10/2019</a:t>
            </a:fld>
            <a:endParaRPr lang="en-US"/>
          </a:p>
        </p:txBody>
      </p:sp>
      <p:sp>
        <p:nvSpPr>
          <p:cNvPr id="8" name="Footer Placeholder 7">
            <a:extLst>
              <a:ext uri="{FF2B5EF4-FFF2-40B4-BE49-F238E27FC236}">
                <a16:creationId xmlns:a16="http://schemas.microsoft.com/office/drawing/2014/main" id="{0C2319FE-BA0C-49A4-8883-C0E3C90DDC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8D42C7-D37F-4F9D-A794-9C8B9FD07D4B}"/>
              </a:ext>
            </a:extLst>
          </p:cNvPr>
          <p:cNvSpPr>
            <a:spLocks noGrp="1"/>
          </p:cNvSpPr>
          <p:nvPr>
            <p:ph type="sldNum" sz="quarter" idx="12"/>
          </p:nvPr>
        </p:nvSpPr>
        <p:spPr/>
        <p:txBody>
          <a:bodyPr/>
          <a:lstStyle/>
          <a:p>
            <a:fld id="{C271C3F4-73A9-488B-B1A4-89373BD758CD}" type="slidenum">
              <a:rPr lang="en-US" smtClean="0"/>
              <a:t>‹#›</a:t>
            </a:fld>
            <a:endParaRPr lang="en-US"/>
          </a:p>
        </p:txBody>
      </p:sp>
    </p:spTree>
    <p:extLst>
      <p:ext uri="{BB962C8B-B14F-4D97-AF65-F5344CB8AC3E}">
        <p14:creationId xmlns:p14="http://schemas.microsoft.com/office/powerpoint/2010/main" val="71090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C455-80BD-46B8-8922-C1D06F0E7A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92C04D-AA17-460E-8C83-8D9DD22317CF}"/>
              </a:ext>
            </a:extLst>
          </p:cNvPr>
          <p:cNvSpPr>
            <a:spLocks noGrp="1"/>
          </p:cNvSpPr>
          <p:nvPr>
            <p:ph type="dt" sz="half" idx="10"/>
          </p:nvPr>
        </p:nvSpPr>
        <p:spPr/>
        <p:txBody>
          <a:bodyPr/>
          <a:lstStyle/>
          <a:p>
            <a:fld id="{E36815B1-B04B-46D9-BC3B-F059E5D9F072}" type="datetimeFigureOut">
              <a:rPr lang="en-US" smtClean="0"/>
              <a:t>10/10/2019</a:t>
            </a:fld>
            <a:endParaRPr lang="en-US"/>
          </a:p>
        </p:txBody>
      </p:sp>
      <p:sp>
        <p:nvSpPr>
          <p:cNvPr id="4" name="Footer Placeholder 3">
            <a:extLst>
              <a:ext uri="{FF2B5EF4-FFF2-40B4-BE49-F238E27FC236}">
                <a16:creationId xmlns:a16="http://schemas.microsoft.com/office/drawing/2014/main" id="{2A1FA8BD-1960-4BB6-99F2-3A05610BE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578364-0662-404D-B726-2C635B99A06A}"/>
              </a:ext>
            </a:extLst>
          </p:cNvPr>
          <p:cNvSpPr>
            <a:spLocks noGrp="1"/>
          </p:cNvSpPr>
          <p:nvPr>
            <p:ph type="sldNum" sz="quarter" idx="12"/>
          </p:nvPr>
        </p:nvSpPr>
        <p:spPr/>
        <p:txBody>
          <a:bodyPr/>
          <a:lstStyle/>
          <a:p>
            <a:fld id="{C271C3F4-73A9-488B-B1A4-89373BD758CD}" type="slidenum">
              <a:rPr lang="en-US" smtClean="0"/>
              <a:t>‹#›</a:t>
            </a:fld>
            <a:endParaRPr lang="en-US"/>
          </a:p>
        </p:txBody>
      </p:sp>
    </p:spTree>
    <p:extLst>
      <p:ext uri="{BB962C8B-B14F-4D97-AF65-F5344CB8AC3E}">
        <p14:creationId xmlns:p14="http://schemas.microsoft.com/office/powerpoint/2010/main" val="45372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A5DB24-3D71-4435-B102-AD792AF49042}"/>
              </a:ext>
            </a:extLst>
          </p:cNvPr>
          <p:cNvSpPr>
            <a:spLocks noGrp="1"/>
          </p:cNvSpPr>
          <p:nvPr>
            <p:ph type="dt" sz="half" idx="10"/>
          </p:nvPr>
        </p:nvSpPr>
        <p:spPr/>
        <p:txBody>
          <a:bodyPr/>
          <a:lstStyle/>
          <a:p>
            <a:fld id="{E36815B1-B04B-46D9-BC3B-F059E5D9F072}" type="datetimeFigureOut">
              <a:rPr lang="en-US" smtClean="0"/>
              <a:t>10/10/2019</a:t>
            </a:fld>
            <a:endParaRPr lang="en-US"/>
          </a:p>
        </p:txBody>
      </p:sp>
      <p:sp>
        <p:nvSpPr>
          <p:cNvPr id="3" name="Footer Placeholder 2">
            <a:extLst>
              <a:ext uri="{FF2B5EF4-FFF2-40B4-BE49-F238E27FC236}">
                <a16:creationId xmlns:a16="http://schemas.microsoft.com/office/drawing/2014/main" id="{062AAE8A-C987-4BA8-ABAC-2232D0E4D7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6B8526-0226-451C-A9EA-5275257F4324}"/>
              </a:ext>
            </a:extLst>
          </p:cNvPr>
          <p:cNvSpPr>
            <a:spLocks noGrp="1"/>
          </p:cNvSpPr>
          <p:nvPr>
            <p:ph type="sldNum" sz="quarter" idx="12"/>
          </p:nvPr>
        </p:nvSpPr>
        <p:spPr/>
        <p:txBody>
          <a:bodyPr/>
          <a:lstStyle/>
          <a:p>
            <a:fld id="{C271C3F4-73A9-488B-B1A4-89373BD758CD}" type="slidenum">
              <a:rPr lang="en-US" smtClean="0"/>
              <a:t>‹#›</a:t>
            </a:fld>
            <a:endParaRPr lang="en-US"/>
          </a:p>
        </p:txBody>
      </p:sp>
    </p:spTree>
    <p:extLst>
      <p:ext uri="{BB962C8B-B14F-4D97-AF65-F5344CB8AC3E}">
        <p14:creationId xmlns:p14="http://schemas.microsoft.com/office/powerpoint/2010/main" val="238691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F137-6861-4BE6-8908-AFAC71337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A95AFB-ED75-4336-9087-79748315FB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673173-757A-43FA-BEFF-67FA4BC0A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07A76-7AB3-4C74-94FA-F298F39F1367}"/>
              </a:ext>
            </a:extLst>
          </p:cNvPr>
          <p:cNvSpPr>
            <a:spLocks noGrp="1"/>
          </p:cNvSpPr>
          <p:nvPr>
            <p:ph type="dt" sz="half" idx="10"/>
          </p:nvPr>
        </p:nvSpPr>
        <p:spPr/>
        <p:txBody>
          <a:bodyPr/>
          <a:lstStyle/>
          <a:p>
            <a:fld id="{E36815B1-B04B-46D9-BC3B-F059E5D9F072}" type="datetimeFigureOut">
              <a:rPr lang="en-US" smtClean="0"/>
              <a:t>10/10/2019</a:t>
            </a:fld>
            <a:endParaRPr lang="en-US"/>
          </a:p>
        </p:txBody>
      </p:sp>
      <p:sp>
        <p:nvSpPr>
          <p:cNvPr id="6" name="Footer Placeholder 5">
            <a:extLst>
              <a:ext uri="{FF2B5EF4-FFF2-40B4-BE49-F238E27FC236}">
                <a16:creationId xmlns:a16="http://schemas.microsoft.com/office/drawing/2014/main" id="{0EA0552F-026D-428D-85C7-23970A031A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2B5688-9B7E-4E61-82DD-E959E7622E5E}"/>
              </a:ext>
            </a:extLst>
          </p:cNvPr>
          <p:cNvSpPr>
            <a:spLocks noGrp="1"/>
          </p:cNvSpPr>
          <p:nvPr>
            <p:ph type="sldNum" sz="quarter" idx="12"/>
          </p:nvPr>
        </p:nvSpPr>
        <p:spPr/>
        <p:txBody>
          <a:bodyPr/>
          <a:lstStyle/>
          <a:p>
            <a:fld id="{C271C3F4-73A9-488B-B1A4-89373BD758CD}" type="slidenum">
              <a:rPr lang="en-US" smtClean="0"/>
              <a:t>‹#›</a:t>
            </a:fld>
            <a:endParaRPr lang="en-US"/>
          </a:p>
        </p:txBody>
      </p:sp>
    </p:spTree>
    <p:extLst>
      <p:ext uri="{BB962C8B-B14F-4D97-AF65-F5344CB8AC3E}">
        <p14:creationId xmlns:p14="http://schemas.microsoft.com/office/powerpoint/2010/main" val="2173861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19E9-FAF5-446A-8FF8-B48BC2B24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27E8C4-E425-48CC-9AB4-5D0187DEE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6067AD-3827-4DAE-9F09-EEBA4B91A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70843-81FB-411E-8766-63B1CBD26478}"/>
              </a:ext>
            </a:extLst>
          </p:cNvPr>
          <p:cNvSpPr>
            <a:spLocks noGrp="1"/>
          </p:cNvSpPr>
          <p:nvPr>
            <p:ph type="dt" sz="half" idx="10"/>
          </p:nvPr>
        </p:nvSpPr>
        <p:spPr/>
        <p:txBody>
          <a:bodyPr/>
          <a:lstStyle/>
          <a:p>
            <a:fld id="{E36815B1-B04B-46D9-BC3B-F059E5D9F072}" type="datetimeFigureOut">
              <a:rPr lang="en-US" smtClean="0"/>
              <a:t>10/10/2019</a:t>
            </a:fld>
            <a:endParaRPr lang="en-US"/>
          </a:p>
        </p:txBody>
      </p:sp>
      <p:sp>
        <p:nvSpPr>
          <p:cNvPr id="6" name="Footer Placeholder 5">
            <a:extLst>
              <a:ext uri="{FF2B5EF4-FFF2-40B4-BE49-F238E27FC236}">
                <a16:creationId xmlns:a16="http://schemas.microsoft.com/office/drawing/2014/main" id="{02BD92CF-1483-4213-A4E8-3241B1960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FB5E07-1337-41C7-B139-75B1D366BC0F}"/>
              </a:ext>
            </a:extLst>
          </p:cNvPr>
          <p:cNvSpPr>
            <a:spLocks noGrp="1"/>
          </p:cNvSpPr>
          <p:nvPr>
            <p:ph type="sldNum" sz="quarter" idx="12"/>
          </p:nvPr>
        </p:nvSpPr>
        <p:spPr/>
        <p:txBody>
          <a:bodyPr/>
          <a:lstStyle/>
          <a:p>
            <a:fld id="{C271C3F4-73A9-488B-B1A4-89373BD758CD}" type="slidenum">
              <a:rPr lang="en-US" smtClean="0"/>
              <a:t>‹#›</a:t>
            </a:fld>
            <a:endParaRPr lang="en-US"/>
          </a:p>
        </p:txBody>
      </p:sp>
    </p:spTree>
    <p:extLst>
      <p:ext uri="{BB962C8B-B14F-4D97-AF65-F5344CB8AC3E}">
        <p14:creationId xmlns:p14="http://schemas.microsoft.com/office/powerpoint/2010/main" val="6277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0EAAA-6848-4A9C-93A2-ABE1641FD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12182D-0E36-4FEE-8D13-42E7B61B3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BDEF4-60F8-4185-AB0B-44D0A4E2D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815B1-B04B-46D9-BC3B-F059E5D9F072}" type="datetimeFigureOut">
              <a:rPr lang="en-US" smtClean="0"/>
              <a:t>10/10/2019</a:t>
            </a:fld>
            <a:endParaRPr lang="en-US"/>
          </a:p>
        </p:txBody>
      </p:sp>
      <p:sp>
        <p:nvSpPr>
          <p:cNvPr id="5" name="Footer Placeholder 4">
            <a:extLst>
              <a:ext uri="{FF2B5EF4-FFF2-40B4-BE49-F238E27FC236}">
                <a16:creationId xmlns:a16="http://schemas.microsoft.com/office/drawing/2014/main" id="{4FB2CB23-1D2D-406A-926E-6FBF098E8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6CD056-8A2D-4D57-BBC5-509AAADF7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1C3F4-73A9-488B-B1A4-89373BD758CD}" type="slidenum">
              <a:rPr lang="en-US" smtClean="0"/>
              <a:t>‹#›</a:t>
            </a:fld>
            <a:endParaRPr lang="en-US"/>
          </a:p>
        </p:txBody>
      </p:sp>
    </p:spTree>
    <p:extLst>
      <p:ext uri="{BB962C8B-B14F-4D97-AF65-F5344CB8AC3E}">
        <p14:creationId xmlns:p14="http://schemas.microsoft.com/office/powerpoint/2010/main" val="1747004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9DC1-CB81-4AD0-8845-DA85C6D04911}"/>
              </a:ext>
            </a:extLst>
          </p:cNvPr>
          <p:cNvSpPr>
            <a:spLocks noGrp="1"/>
          </p:cNvSpPr>
          <p:nvPr>
            <p:ph type="ctrTitle"/>
          </p:nvPr>
        </p:nvSpPr>
        <p:spPr/>
        <p:txBody>
          <a:bodyPr/>
          <a:lstStyle/>
          <a:p>
            <a:r>
              <a:rPr lang="en-US" dirty="0"/>
              <a:t>Urban Ministries of Durham</a:t>
            </a:r>
          </a:p>
        </p:txBody>
      </p:sp>
      <p:sp>
        <p:nvSpPr>
          <p:cNvPr id="3" name="Subtitle 2">
            <a:extLst>
              <a:ext uri="{FF2B5EF4-FFF2-40B4-BE49-F238E27FC236}">
                <a16:creationId xmlns:a16="http://schemas.microsoft.com/office/drawing/2014/main" id="{FF56E440-891F-4259-ABCF-6A5A4808F513}"/>
              </a:ext>
            </a:extLst>
          </p:cNvPr>
          <p:cNvSpPr>
            <a:spLocks noGrp="1"/>
          </p:cNvSpPr>
          <p:nvPr>
            <p:ph type="subTitle" idx="1"/>
          </p:nvPr>
        </p:nvSpPr>
        <p:spPr/>
        <p:txBody>
          <a:bodyPr/>
          <a:lstStyle/>
          <a:p>
            <a:r>
              <a:rPr lang="en-US" dirty="0"/>
              <a:t>By Jesus E. Vazquez</a:t>
            </a:r>
          </a:p>
          <a:p>
            <a:r>
              <a:rPr lang="en-US" dirty="0"/>
              <a:t>October 7, 2019</a:t>
            </a:r>
          </a:p>
        </p:txBody>
      </p:sp>
    </p:spTree>
    <p:extLst>
      <p:ext uri="{BB962C8B-B14F-4D97-AF65-F5344CB8AC3E}">
        <p14:creationId xmlns:p14="http://schemas.microsoft.com/office/powerpoint/2010/main" val="485867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9FC78-5369-42B4-9435-8DE02157C3DD}"/>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86B2A15D-ABF9-4B48-8028-75D709D00DDC}"/>
              </a:ext>
            </a:extLst>
          </p:cNvPr>
          <p:cNvSpPr>
            <a:spLocks noGrp="1"/>
          </p:cNvSpPr>
          <p:nvPr>
            <p:ph idx="1"/>
          </p:nvPr>
        </p:nvSpPr>
        <p:spPr/>
        <p:txBody>
          <a:bodyPr>
            <a:normAutofit lnSpcReduction="10000"/>
          </a:bodyPr>
          <a:lstStyle/>
          <a:p>
            <a:pPr marL="0" indent="0">
              <a:buNone/>
            </a:pPr>
            <a:r>
              <a:rPr lang="en-US" dirty="0"/>
              <a:t>Urban Ministries of Durham assist around 6,000 people each year who need food, shelter, clothing and/or supportive services. Some of the programs that they offer is a </a:t>
            </a:r>
          </a:p>
          <a:p>
            <a:pPr marL="514350" indent="-514350">
              <a:buAutoNum type="arabicParenBoth"/>
            </a:pPr>
            <a:r>
              <a:rPr lang="en-US" dirty="0"/>
              <a:t>community shelter where people are given a place to sleep and assistance to help them find a home, a </a:t>
            </a:r>
          </a:p>
          <a:p>
            <a:pPr marL="514350" indent="-514350">
              <a:buAutoNum type="arabicParenBoth"/>
            </a:pPr>
            <a:r>
              <a:rPr lang="en-US" dirty="0"/>
              <a:t>Community Café serves three meals a day, seven days a week, 365 days a year</a:t>
            </a:r>
          </a:p>
          <a:p>
            <a:pPr marL="514350" indent="-514350">
              <a:buAutoNum type="arabicParenBoth"/>
            </a:pPr>
            <a:r>
              <a:rPr lang="en-US" dirty="0"/>
              <a:t>(3) food and clothing closet for those that either need food or clothing. Donations, just to as any homeless shelter, are important to maintain services, therefore communicating the importance of donations should be a high priority.</a:t>
            </a:r>
          </a:p>
        </p:txBody>
      </p:sp>
    </p:spTree>
    <p:extLst>
      <p:ext uri="{BB962C8B-B14F-4D97-AF65-F5344CB8AC3E}">
        <p14:creationId xmlns:p14="http://schemas.microsoft.com/office/powerpoint/2010/main" val="296882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A7D9-2447-4681-85AE-35EEE26A9DFA}"/>
              </a:ext>
            </a:extLst>
          </p:cNvPr>
          <p:cNvSpPr>
            <a:spLocks noGrp="1"/>
          </p:cNvSpPr>
          <p:nvPr>
            <p:ph type="title"/>
          </p:nvPr>
        </p:nvSpPr>
        <p:spPr/>
        <p:txBody>
          <a:bodyPr/>
          <a:lstStyle/>
          <a:p>
            <a:r>
              <a:rPr lang="en-US" dirty="0"/>
              <a:t>How is financial support to members of the Urban Ministries of Durham used?</a:t>
            </a:r>
          </a:p>
        </p:txBody>
      </p:sp>
      <p:pic>
        <p:nvPicPr>
          <p:cNvPr id="7" name="Content Placeholder 6">
            <a:extLst>
              <a:ext uri="{FF2B5EF4-FFF2-40B4-BE49-F238E27FC236}">
                <a16:creationId xmlns:a16="http://schemas.microsoft.com/office/drawing/2014/main" id="{C9CE5DC7-9517-42D8-A172-62FFEF443B74}"/>
              </a:ext>
            </a:extLst>
          </p:cNvPr>
          <p:cNvPicPr>
            <a:picLocks noGrp="1" noChangeAspect="1"/>
          </p:cNvPicPr>
          <p:nvPr>
            <p:ph sz="half" idx="2"/>
          </p:nvPr>
        </p:nvPicPr>
        <p:blipFill>
          <a:blip r:embed="rId2"/>
          <a:stretch>
            <a:fillRect/>
          </a:stretch>
        </p:blipFill>
        <p:spPr>
          <a:xfrm>
            <a:off x="839788" y="1868768"/>
            <a:ext cx="6508037" cy="4290972"/>
          </a:xfrm>
          <a:prstGeom prst="rect">
            <a:avLst/>
          </a:prstGeom>
        </p:spPr>
      </p:pic>
      <p:sp>
        <p:nvSpPr>
          <p:cNvPr id="6" name="Content Placeholder 5">
            <a:extLst>
              <a:ext uri="{FF2B5EF4-FFF2-40B4-BE49-F238E27FC236}">
                <a16:creationId xmlns:a16="http://schemas.microsoft.com/office/drawing/2014/main" id="{21300F7B-5407-4BD4-AE2C-E56BCD41369E}"/>
              </a:ext>
            </a:extLst>
          </p:cNvPr>
          <p:cNvSpPr>
            <a:spLocks noGrp="1"/>
          </p:cNvSpPr>
          <p:nvPr>
            <p:ph sz="quarter" idx="4"/>
          </p:nvPr>
        </p:nvSpPr>
        <p:spPr>
          <a:xfrm>
            <a:off x="8077200" y="2694329"/>
            <a:ext cx="3151188" cy="2832630"/>
          </a:xfrm>
        </p:spPr>
        <p:txBody>
          <a:bodyPr>
            <a:normAutofit fontScale="92500" lnSpcReduction="20000"/>
          </a:bodyPr>
          <a:lstStyle/>
          <a:p>
            <a:pPr marL="0" indent="0">
              <a:buNone/>
            </a:pPr>
            <a:r>
              <a:rPr lang="en-US" dirty="0"/>
              <a:t>As observed from the plot above we can see that among those given financial support, most of the bills paid were electricity bills with an average of $140.62 per bill.</a:t>
            </a:r>
          </a:p>
          <a:p>
            <a:pPr marL="0" indent="0">
              <a:buNone/>
            </a:pPr>
            <a:endParaRPr lang="en-US" dirty="0"/>
          </a:p>
        </p:txBody>
      </p:sp>
    </p:spTree>
    <p:extLst>
      <p:ext uri="{BB962C8B-B14F-4D97-AF65-F5344CB8AC3E}">
        <p14:creationId xmlns:p14="http://schemas.microsoft.com/office/powerpoint/2010/main" val="83844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651F-C4B4-4999-B11F-C7E6407524F5}"/>
              </a:ext>
            </a:extLst>
          </p:cNvPr>
          <p:cNvSpPr>
            <a:spLocks noGrp="1"/>
          </p:cNvSpPr>
          <p:nvPr>
            <p:ph type="title"/>
          </p:nvPr>
        </p:nvSpPr>
        <p:spPr/>
        <p:txBody>
          <a:bodyPr>
            <a:normAutofit fontScale="90000"/>
          </a:bodyPr>
          <a:lstStyle/>
          <a:p>
            <a:r>
              <a:rPr lang="en-US" dirty="0"/>
              <a:t>What time of the year do members among the community make use of the Community Café?</a:t>
            </a:r>
          </a:p>
        </p:txBody>
      </p:sp>
      <p:pic>
        <p:nvPicPr>
          <p:cNvPr id="5" name="Content Placeholder 4">
            <a:extLst>
              <a:ext uri="{FF2B5EF4-FFF2-40B4-BE49-F238E27FC236}">
                <a16:creationId xmlns:a16="http://schemas.microsoft.com/office/drawing/2014/main" id="{294309D5-231E-459B-BC17-45D8D704A258}"/>
              </a:ext>
            </a:extLst>
          </p:cNvPr>
          <p:cNvPicPr>
            <a:picLocks noGrp="1" noChangeAspect="1"/>
          </p:cNvPicPr>
          <p:nvPr>
            <p:ph sz="half" idx="1"/>
          </p:nvPr>
        </p:nvPicPr>
        <p:blipFill>
          <a:blip r:embed="rId2"/>
          <a:stretch>
            <a:fillRect/>
          </a:stretch>
        </p:blipFill>
        <p:spPr>
          <a:xfrm>
            <a:off x="876298" y="1726303"/>
            <a:ext cx="7035801" cy="4632069"/>
          </a:xfrm>
          <a:prstGeom prst="rect">
            <a:avLst/>
          </a:prstGeom>
        </p:spPr>
      </p:pic>
      <p:sp>
        <p:nvSpPr>
          <p:cNvPr id="4" name="Content Placeholder 3">
            <a:extLst>
              <a:ext uri="{FF2B5EF4-FFF2-40B4-BE49-F238E27FC236}">
                <a16:creationId xmlns:a16="http://schemas.microsoft.com/office/drawing/2014/main" id="{C0A63007-8260-44DC-8373-FDE0F8CCF83C}"/>
              </a:ext>
            </a:extLst>
          </p:cNvPr>
          <p:cNvSpPr>
            <a:spLocks noGrp="1"/>
          </p:cNvSpPr>
          <p:nvPr>
            <p:ph sz="half" idx="2"/>
          </p:nvPr>
        </p:nvSpPr>
        <p:spPr>
          <a:xfrm>
            <a:off x="8318499" y="2510367"/>
            <a:ext cx="2865967" cy="3158595"/>
          </a:xfrm>
        </p:spPr>
        <p:txBody>
          <a:bodyPr>
            <a:normAutofit fontScale="92500" lnSpcReduction="20000"/>
          </a:bodyPr>
          <a:lstStyle/>
          <a:p>
            <a:pPr marL="0" indent="0">
              <a:buNone/>
            </a:pPr>
            <a:r>
              <a:rPr lang="en-US" dirty="0"/>
              <a:t>As we can observe the Urban Ministries of Durham has been serving about their 2010-2018 average so it's highly important for communicate the need for support.</a:t>
            </a:r>
          </a:p>
        </p:txBody>
      </p:sp>
    </p:spTree>
    <p:extLst>
      <p:ext uri="{BB962C8B-B14F-4D97-AF65-F5344CB8AC3E}">
        <p14:creationId xmlns:p14="http://schemas.microsoft.com/office/powerpoint/2010/main" val="272002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C388-DA4A-40E8-8B4F-219E1C87E335}"/>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66DDE83F-0BD5-47B4-A1E7-955CCF15B7FB}"/>
              </a:ext>
            </a:extLst>
          </p:cNvPr>
          <p:cNvSpPr>
            <a:spLocks noGrp="1"/>
          </p:cNvSpPr>
          <p:nvPr>
            <p:ph sz="half" idx="1"/>
          </p:nvPr>
        </p:nvSpPr>
        <p:spPr>
          <a:xfrm>
            <a:off x="838200" y="1825625"/>
            <a:ext cx="10020300" cy="4351338"/>
          </a:xfrm>
        </p:spPr>
        <p:txBody>
          <a:bodyPr/>
          <a:lstStyle/>
          <a:p>
            <a:pPr marL="0" indent="0">
              <a:buNone/>
            </a:pPr>
            <a:r>
              <a:rPr lang="en-US" dirty="0"/>
              <a:t>As the plots suggest, financial assistance helped members of the Urban Ministries of Durham pay for basic necessities such as electricity and water bills. Given that money used for financial assistance was not misused, the services should come back. </a:t>
            </a:r>
          </a:p>
          <a:p>
            <a:pPr marL="0" indent="0">
              <a:buNone/>
            </a:pPr>
            <a:endParaRPr lang="en-US" dirty="0"/>
          </a:p>
          <a:p>
            <a:pPr marL="0" indent="0">
              <a:buNone/>
            </a:pPr>
            <a:r>
              <a:rPr lang="en-US" dirty="0"/>
              <a:t>2019 has observed a larger number of meals served per month thus it will also be of interest for the Urban Ministries of Durham to </a:t>
            </a:r>
            <a:r>
              <a:rPr lang="en-US" dirty="0" err="1"/>
              <a:t>prepapre</a:t>
            </a:r>
            <a:r>
              <a:rPr lang="en-US" dirty="0"/>
              <a:t> to serve more meals for the rest of the year. </a:t>
            </a:r>
          </a:p>
        </p:txBody>
      </p:sp>
    </p:spTree>
    <p:extLst>
      <p:ext uri="{BB962C8B-B14F-4D97-AF65-F5344CB8AC3E}">
        <p14:creationId xmlns:p14="http://schemas.microsoft.com/office/powerpoint/2010/main" val="202536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A42C-A1F4-47F0-9120-96B176B0DEBB}"/>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10DCE277-8137-4C9A-89D5-F0E3A1B3AE39}"/>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4000400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303</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Urban Ministries of Durham</vt:lpstr>
      <vt:lpstr>Background </vt:lpstr>
      <vt:lpstr>How is financial support to members of the Urban Ministries of Durham used?</vt:lpstr>
      <vt:lpstr>What time of the year do members among the community make use of the Community Café?</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Ministries of Durham</dc:title>
  <dc:creator>Jesus Vazquez</dc:creator>
  <cp:lastModifiedBy>Jesus Vazquez</cp:lastModifiedBy>
  <cp:revision>3</cp:revision>
  <dcterms:created xsi:type="dcterms:W3CDTF">2019-10-07T19:19:50Z</dcterms:created>
  <dcterms:modified xsi:type="dcterms:W3CDTF">2019-10-10T15:52:15Z</dcterms:modified>
</cp:coreProperties>
</file>