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to the AI Agent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This slide auto-built from XML.</a:t>
            </a:r>
          </a:p>
          <a:p>
            <a:r>
              <a:t>Fast, flexible, and easy to extend.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Step 1: Parse XML</a:t>
            </a:r>
          </a:p>
          <a:p>
            <a:r>
              <a:t>Step 2: Build slides with python-pptx</a:t>
            </a:r>
          </a:p>
          <a:p>
            <a:r>
              <a:t>Step 3: Save your final deck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