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25"/>
  </p:notesMasterIdLst>
  <p:sldIdLst>
    <p:sldId id="256" r:id="rId2"/>
    <p:sldId id="261" r:id="rId3"/>
    <p:sldId id="263" r:id="rId4"/>
    <p:sldId id="269" r:id="rId5"/>
    <p:sldId id="290" r:id="rId6"/>
    <p:sldId id="291" r:id="rId7"/>
    <p:sldId id="282" r:id="rId8"/>
    <p:sldId id="288" r:id="rId9"/>
    <p:sldId id="281" r:id="rId10"/>
    <p:sldId id="28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9" r:id="rId19"/>
    <p:sldId id="277" r:id="rId20"/>
    <p:sldId id="284" r:id="rId21"/>
    <p:sldId id="285" r:id="rId22"/>
    <p:sldId id="286" r:id="rId23"/>
    <p:sldId id="287" r:id="rId24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04" autoAdjust="0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D7A7F-7A80-4AE9-A302-A520065E8CF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4CA90B-3117-4B71-86DE-31DFC7DA41A8}">
      <dgm:prSet phldrT="[Texto]"/>
      <dgm:spPr/>
      <dgm:t>
        <a:bodyPr/>
        <a:lstStyle/>
        <a:p>
          <a:r>
            <a:rPr lang="es-ES" dirty="0" err="1" smtClean="0"/>
            <a:t>User</a:t>
          </a:r>
          <a:endParaRPr lang="es-ES" dirty="0"/>
        </a:p>
      </dgm:t>
    </dgm:pt>
    <dgm:pt modelId="{2156CC87-FE31-4157-AF0F-B3C821711936}" type="parTrans" cxnId="{E995F56B-8FFC-4561-8525-59D9DD529ACE}">
      <dgm:prSet/>
      <dgm:spPr/>
      <dgm:t>
        <a:bodyPr/>
        <a:lstStyle/>
        <a:p>
          <a:endParaRPr lang="es-ES"/>
        </a:p>
      </dgm:t>
    </dgm:pt>
    <dgm:pt modelId="{B5736CB7-22E0-47AF-B286-C6F339440CFE}" type="sibTrans" cxnId="{E995F56B-8FFC-4561-8525-59D9DD529ACE}">
      <dgm:prSet/>
      <dgm:spPr/>
      <dgm:t>
        <a:bodyPr/>
        <a:lstStyle/>
        <a:p>
          <a:endParaRPr lang="es-ES"/>
        </a:p>
      </dgm:t>
    </dgm:pt>
    <dgm:pt modelId="{D29482EF-3843-416F-9139-316E4A7B3B66}">
      <dgm:prSet phldrT="[Tex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UI</a:t>
          </a:r>
          <a:endParaRPr lang="es-ES" dirty="0"/>
        </a:p>
      </dgm:t>
    </dgm:pt>
    <dgm:pt modelId="{A4AD2166-AEA6-4AFA-AE92-7DC3E92F2A20}" type="parTrans" cxnId="{3D84020D-9D73-4E40-A270-B948F4A56005}">
      <dgm:prSet/>
      <dgm:spPr/>
      <dgm:t>
        <a:bodyPr/>
        <a:lstStyle/>
        <a:p>
          <a:endParaRPr lang="es-ES"/>
        </a:p>
      </dgm:t>
    </dgm:pt>
    <dgm:pt modelId="{E60AE2E0-6C81-45B5-BFE1-9DA4852C887C}" type="sibTrans" cxnId="{3D84020D-9D73-4E40-A270-B948F4A56005}">
      <dgm:prSet/>
      <dgm:spPr/>
      <dgm:t>
        <a:bodyPr/>
        <a:lstStyle/>
        <a:p>
          <a:endParaRPr lang="es-ES"/>
        </a:p>
      </dgm:t>
    </dgm:pt>
    <dgm:pt modelId="{E83D976B-2FA9-48CC-A668-1731A4BE63F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DBMS</a:t>
          </a:r>
          <a:endParaRPr lang="es-ES" dirty="0"/>
        </a:p>
      </dgm:t>
    </dgm:pt>
    <dgm:pt modelId="{78AB39B1-8276-44D1-9C83-63D9C9526D8A}" type="parTrans" cxnId="{FA3E36E8-0540-4C55-9CF6-004DE6979E4A}">
      <dgm:prSet/>
      <dgm:spPr/>
      <dgm:t>
        <a:bodyPr/>
        <a:lstStyle/>
        <a:p>
          <a:endParaRPr lang="es-ES"/>
        </a:p>
      </dgm:t>
    </dgm:pt>
    <dgm:pt modelId="{FA1C2AA0-D0B0-4450-A1AE-D4E84731EDAF}" type="sibTrans" cxnId="{FA3E36E8-0540-4C55-9CF6-004DE6979E4A}">
      <dgm:prSet/>
      <dgm:spPr/>
      <dgm:t>
        <a:bodyPr/>
        <a:lstStyle/>
        <a:p>
          <a:endParaRPr lang="es-ES"/>
        </a:p>
      </dgm:t>
    </dgm:pt>
    <dgm:pt modelId="{B1A56423-CC74-4D2B-9CE4-62BCDAC8B644}" type="pres">
      <dgm:prSet presAssocID="{AA5D7A7F-7A80-4AE9-A302-A520065E8CF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C5CE0F-CDB3-4A4B-8225-55D9AE5178B7}" type="pres">
      <dgm:prSet presAssocID="{AA5D7A7F-7A80-4AE9-A302-A520065E8CF2}" presName="dummyMaxCanvas" presStyleCnt="0">
        <dgm:presLayoutVars/>
      </dgm:prSet>
      <dgm:spPr/>
    </dgm:pt>
    <dgm:pt modelId="{BE23700D-CB75-4A03-8A5D-F08F71121B69}" type="pres">
      <dgm:prSet presAssocID="{AA5D7A7F-7A80-4AE9-A302-A520065E8CF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34F7A-DE71-4538-BB78-9312A0F51979}" type="pres">
      <dgm:prSet presAssocID="{AA5D7A7F-7A80-4AE9-A302-A520065E8CF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230C5F-3BC3-47A3-BC2E-424F1F8450C0}" type="pres">
      <dgm:prSet presAssocID="{AA5D7A7F-7A80-4AE9-A302-A520065E8CF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43507-5F3A-4AE1-80B6-0474689EEE73}" type="pres">
      <dgm:prSet presAssocID="{AA5D7A7F-7A80-4AE9-A302-A520065E8CF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BBC74F-41B2-47F8-9261-2E82675A5372}" type="pres">
      <dgm:prSet presAssocID="{AA5D7A7F-7A80-4AE9-A302-A520065E8CF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554817-F215-4469-AB48-E783ED2FD422}" type="pres">
      <dgm:prSet presAssocID="{AA5D7A7F-7A80-4AE9-A302-A520065E8CF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C8F40-2ED8-4EBE-AEF1-26DEBE92B97C}" type="pres">
      <dgm:prSet presAssocID="{AA5D7A7F-7A80-4AE9-A302-A520065E8CF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F71AB8-7222-4DCF-92C2-A89D5D383723}" type="pres">
      <dgm:prSet presAssocID="{AA5D7A7F-7A80-4AE9-A302-A520065E8CF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DDB9AB0-F1EF-4BAF-A385-D856737F42CC}" type="presOf" srcId="{B5736CB7-22E0-47AF-B286-C6F339440CFE}" destId="{FA243507-5F3A-4AE1-80B6-0474689EEE73}" srcOrd="0" destOrd="0" presId="urn:microsoft.com/office/officeart/2005/8/layout/vProcess5"/>
    <dgm:cxn modelId="{AFA6EC5C-A813-4926-B071-02EAEE8E0F03}" type="presOf" srcId="{E60AE2E0-6C81-45B5-BFE1-9DA4852C887C}" destId="{B1BBC74F-41B2-47F8-9261-2E82675A5372}" srcOrd="0" destOrd="0" presId="urn:microsoft.com/office/officeart/2005/8/layout/vProcess5"/>
    <dgm:cxn modelId="{FA3E36E8-0540-4C55-9CF6-004DE6979E4A}" srcId="{AA5D7A7F-7A80-4AE9-A302-A520065E8CF2}" destId="{E83D976B-2FA9-48CC-A668-1731A4BE63F1}" srcOrd="2" destOrd="0" parTransId="{78AB39B1-8276-44D1-9C83-63D9C9526D8A}" sibTransId="{FA1C2AA0-D0B0-4450-A1AE-D4E84731EDAF}"/>
    <dgm:cxn modelId="{3D84020D-9D73-4E40-A270-B948F4A56005}" srcId="{AA5D7A7F-7A80-4AE9-A302-A520065E8CF2}" destId="{D29482EF-3843-416F-9139-316E4A7B3B66}" srcOrd="1" destOrd="0" parTransId="{A4AD2166-AEA6-4AFA-AE92-7DC3E92F2A20}" sibTransId="{E60AE2E0-6C81-45B5-BFE1-9DA4852C887C}"/>
    <dgm:cxn modelId="{BEFD4058-0E3C-4706-823D-EB57DF20B25C}" type="presOf" srcId="{E83D976B-2FA9-48CC-A668-1731A4BE63F1}" destId="{8FF71AB8-7222-4DCF-92C2-A89D5D383723}" srcOrd="1" destOrd="0" presId="urn:microsoft.com/office/officeart/2005/8/layout/vProcess5"/>
    <dgm:cxn modelId="{46AECC1A-85A8-49D9-AC69-53A31ABADAFC}" type="presOf" srcId="{D29482EF-3843-416F-9139-316E4A7B3B66}" destId="{F4134F7A-DE71-4538-BB78-9312A0F51979}" srcOrd="0" destOrd="0" presId="urn:microsoft.com/office/officeart/2005/8/layout/vProcess5"/>
    <dgm:cxn modelId="{96F370D0-65D2-46F6-8C3B-B6A25D7F1D21}" type="presOf" srcId="{AC4CA90B-3117-4B71-86DE-31DFC7DA41A8}" destId="{D1554817-F215-4469-AB48-E783ED2FD422}" srcOrd="1" destOrd="0" presId="urn:microsoft.com/office/officeart/2005/8/layout/vProcess5"/>
    <dgm:cxn modelId="{680E04A5-5684-4D22-AA0C-CDE5FE7FF1DB}" type="presOf" srcId="{AA5D7A7F-7A80-4AE9-A302-A520065E8CF2}" destId="{B1A56423-CC74-4D2B-9CE4-62BCDAC8B644}" srcOrd="0" destOrd="0" presId="urn:microsoft.com/office/officeart/2005/8/layout/vProcess5"/>
    <dgm:cxn modelId="{E995F56B-8FFC-4561-8525-59D9DD529ACE}" srcId="{AA5D7A7F-7A80-4AE9-A302-A520065E8CF2}" destId="{AC4CA90B-3117-4B71-86DE-31DFC7DA41A8}" srcOrd="0" destOrd="0" parTransId="{2156CC87-FE31-4157-AF0F-B3C821711936}" sibTransId="{B5736CB7-22E0-47AF-B286-C6F339440CFE}"/>
    <dgm:cxn modelId="{E19C8AE8-E581-4404-8B2B-3FA1F25B08E1}" type="presOf" srcId="{D29482EF-3843-416F-9139-316E4A7B3B66}" destId="{CC9C8F40-2ED8-4EBE-AEF1-26DEBE92B97C}" srcOrd="1" destOrd="0" presId="urn:microsoft.com/office/officeart/2005/8/layout/vProcess5"/>
    <dgm:cxn modelId="{68514D84-6C9E-40F4-A3D9-559B4C1E3A49}" type="presOf" srcId="{AC4CA90B-3117-4B71-86DE-31DFC7DA41A8}" destId="{BE23700D-CB75-4A03-8A5D-F08F71121B69}" srcOrd="0" destOrd="0" presId="urn:microsoft.com/office/officeart/2005/8/layout/vProcess5"/>
    <dgm:cxn modelId="{F9C15DC2-8DC6-40E6-B2AF-CADD4DCEAF5D}" type="presOf" srcId="{E83D976B-2FA9-48CC-A668-1731A4BE63F1}" destId="{E2230C5F-3BC3-47A3-BC2E-424F1F8450C0}" srcOrd="0" destOrd="0" presId="urn:microsoft.com/office/officeart/2005/8/layout/vProcess5"/>
    <dgm:cxn modelId="{BA17A46D-E2A3-48ED-8686-BA47D36907D1}" type="presParOf" srcId="{B1A56423-CC74-4D2B-9CE4-62BCDAC8B644}" destId="{0BC5CE0F-CDB3-4A4B-8225-55D9AE5178B7}" srcOrd="0" destOrd="0" presId="urn:microsoft.com/office/officeart/2005/8/layout/vProcess5"/>
    <dgm:cxn modelId="{D2F2EC2F-7A94-42CF-BA4F-0E4ABBAD44F6}" type="presParOf" srcId="{B1A56423-CC74-4D2B-9CE4-62BCDAC8B644}" destId="{BE23700D-CB75-4A03-8A5D-F08F71121B69}" srcOrd="1" destOrd="0" presId="urn:microsoft.com/office/officeart/2005/8/layout/vProcess5"/>
    <dgm:cxn modelId="{3DE5F77A-29B2-4C7B-AA0B-DD1BDE2CAE57}" type="presParOf" srcId="{B1A56423-CC74-4D2B-9CE4-62BCDAC8B644}" destId="{F4134F7A-DE71-4538-BB78-9312A0F51979}" srcOrd="2" destOrd="0" presId="urn:microsoft.com/office/officeart/2005/8/layout/vProcess5"/>
    <dgm:cxn modelId="{A09642EC-DFDC-48D8-9164-71DD9BE4E8D9}" type="presParOf" srcId="{B1A56423-CC74-4D2B-9CE4-62BCDAC8B644}" destId="{E2230C5F-3BC3-47A3-BC2E-424F1F8450C0}" srcOrd="3" destOrd="0" presId="urn:microsoft.com/office/officeart/2005/8/layout/vProcess5"/>
    <dgm:cxn modelId="{B8C37338-5878-48D3-B30C-485AD89D3F77}" type="presParOf" srcId="{B1A56423-CC74-4D2B-9CE4-62BCDAC8B644}" destId="{FA243507-5F3A-4AE1-80B6-0474689EEE73}" srcOrd="4" destOrd="0" presId="urn:microsoft.com/office/officeart/2005/8/layout/vProcess5"/>
    <dgm:cxn modelId="{0B8C7DD6-02D8-49F9-B9DD-39C822667ED7}" type="presParOf" srcId="{B1A56423-CC74-4D2B-9CE4-62BCDAC8B644}" destId="{B1BBC74F-41B2-47F8-9261-2E82675A5372}" srcOrd="5" destOrd="0" presId="urn:microsoft.com/office/officeart/2005/8/layout/vProcess5"/>
    <dgm:cxn modelId="{DE43A2F6-994C-4C70-9E7E-1E1A80098CB4}" type="presParOf" srcId="{B1A56423-CC74-4D2B-9CE4-62BCDAC8B644}" destId="{D1554817-F215-4469-AB48-E783ED2FD422}" srcOrd="6" destOrd="0" presId="urn:microsoft.com/office/officeart/2005/8/layout/vProcess5"/>
    <dgm:cxn modelId="{E16C74E3-6330-4ACC-922C-740BC0792415}" type="presParOf" srcId="{B1A56423-CC74-4D2B-9CE4-62BCDAC8B644}" destId="{CC9C8F40-2ED8-4EBE-AEF1-26DEBE92B97C}" srcOrd="7" destOrd="0" presId="urn:microsoft.com/office/officeart/2005/8/layout/vProcess5"/>
    <dgm:cxn modelId="{71D1B4FA-A6B0-43BE-AA03-663CA58FA6AD}" type="presParOf" srcId="{B1A56423-CC74-4D2B-9CE4-62BCDAC8B644}" destId="{8FF71AB8-7222-4DCF-92C2-A89D5D3837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C65E-AC15-4220-AF6F-34424597BA8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3178696-D137-4D5C-AA47-93AB48D0E15D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ES" sz="4400" dirty="0" err="1" smtClean="0"/>
            <a:t>User</a:t>
          </a:r>
          <a:endParaRPr lang="es-ES" sz="4400" dirty="0"/>
        </a:p>
      </dgm:t>
    </dgm:pt>
    <dgm:pt modelId="{BC3E31CD-0DCA-45FB-9517-52C13C4F9505}" type="parTrans" cxnId="{79EC6E2B-3D17-486C-91B4-5CAD95DAA518}">
      <dgm:prSet/>
      <dgm:spPr/>
      <dgm:t>
        <a:bodyPr/>
        <a:lstStyle/>
        <a:p>
          <a:endParaRPr lang="es-ES"/>
        </a:p>
      </dgm:t>
    </dgm:pt>
    <dgm:pt modelId="{490DFFB5-55A9-4FE2-B919-327CF90754BA}" type="sibTrans" cxnId="{79EC6E2B-3D17-486C-91B4-5CAD95DAA518}">
      <dgm:prSet/>
      <dgm:spPr/>
      <dgm:t>
        <a:bodyPr/>
        <a:lstStyle/>
        <a:p>
          <a:endParaRPr lang="es-ES"/>
        </a:p>
      </dgm:t>
    </dgm:pt>
    <dgm:pt modelId="{E2EA1D52-9ADD-4656-A493-8973F99A0BDE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es-ES" sz="4000" dirty="0" err="1" smtClean="0"/>
            <a:t>Application</a:t>
          </a:r>
          <a:endParaRPr lang="es-ES" sz="4000" dirty="0"/>
        </a:p>
      </dgm:t>
    </dgm:pt>
    <dgm:pt modelId="{E788DD31-CDCA-487A-877E-FACE398BB5B9}" type="parTrans" cxnId="{02253C6D-D6AB-43E8-B32E-65A04F52F25E}">
      <dgm:prSet/>
      <dgm:spPr/>
      <dgm:t>
        <a:bodyPr/>
        <a:lstStyle/>
        <a:p>
          <a:endParaRPr lang="es-ES"/>
        </a:p>
      </dgm:t>
    </dgm:pt>
    <dgm:pt modelId="{EC09CD62-12A4-4D36-8D59-0D7421C746E3}" type="sibTrans" cxnId="{02253C6D-D6AB-43E8-B32E-65A04F52F25E}">
      <dgm:prSet/>
      <dgm:spPr/>
      <dgm:t>
        <a:bodyPr/>
        <a:lstStyle/>
        <a:p>
          <a:endParaRPr lang="es-ES"/>
        </a:p>
      </dgm:t>
    </dgm:pt>
    <dgm:pt modelId="{5CF587FB-8E65-4EAE-807A-A8F07971235C}">
      <dgm:prSet phldrT="[Texto]"/>
      <dgm:spPr>
        <a:solidFill>
          <a:schemeClr val="accent4">
            <a:lumMod val="25000"/>
          </a:schemeClr>
        </a:solidFill>
      </dgm:spPr>
      <dgm:t>
        <a:bodyPr/>
        <a:lstStyle/>
        <a:p>
          <a:r>
            <a:rPr lang="es-ES" dirty="0" smtClean="0"/>
            <a:t>API</a:t>
          </a:r>
          <a:endParaRPr lang="es-ES" dirty="0"/>
        </a:p>
      </dgm:t>
    </dgm:pt>
    <dgm:pt modelId="{2013587F-35E7-4776-9BC7-CD6221D1A5DF}" type="parTrans" cxnId="{0734F0CE-82B9-4326-9435-EAB33DBBCC08}">
      <dgm:prSet/>
      <dgm:spPr/>
      <dgm:t>
        <a:bodyPr/>
        <a:lstStyle/>
        <a:p>
          <a:endParaRPr lang="es-ES"/>
        </a:p>
      </dgm:t>
    </dgm:pt>
    <dgm:pt modelId="{3DD6BA83-031B-4B52-A892-69F24E37A5BF}" type="sibTrans" cxnId="{0734F0CE-82B9-4326-9435-EAB33DBBCC08}">
      <dgm:prSet/>
      <dgm:spPr/>
      <dgm:t>
        <a:bodyPr/>
        <a:lstStyle/>
        <a:p>
          <a:endParaRPr lang="es-ES"/>
        </a:p>
      </dgm:t>
    </dgm:pt>
    <dgm:pt modelId="{C71EFD98-E8CB-417B-920D-37ACC87ADD56}">
      <dgm:prSet phldrT="[Texto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s-ES" dirty="0" smtClean="0"/>
            <a:t>DBMS</a:t>
          </a:r>
          <a:endParaRPr lang="es-ES" dirty="0"/>
        </a:p>
      </dgm:t>
    </dgm:pt>
    <dgm:pt modelId="{340314B6-B02F-4BC1-8CF4-4484B26F32C3}" type="parTrans" cxnId="{273ADE94-3CA8-4AF1-B44F-28817F9D9307}">
      <dgm:prSet/>
      <dgm:spPr/>
      <dgm:t>
        <a:bodyPr/>
        <a:lstStyle/>
        <a:p>
          <a:endParaRPr lang="es-ES"/>
        </a:p>
      </dgm:t>
    </dgm:pt>
    <dgm:pt modelId="{F5F78364-705C-4E8A-916D-A7A456436EE0}" type="sibTrans" cxnId="{273ADE94-3CA8-4AF1-B44F-28817F9D9307}">
      <dgm:prSet/>
      <dgm:spPr/>
      <dgm:t>
        <a:bodyPr/>
        <a:lstStyle/>
        <a:p>
          <a:endParaRPr lang="es-ES"/>
        </a:p>
      </dgm:t>
    </dgm:pt>
    <dgm:pt modelId="{513EC488-040E-4582-8B80-0491B0EE21B1}" type="pres">
      <dgm:prSet presAssocID="{0D42C65E-AC15-4220-AF6F-34424597BA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3A2D69A-22E3-4AB0-9362-5C432EF2BA25}" type="pres">
      <dgm:prSet presAssocID="{5CF587FB-8E65-4EAE-807A-A8F07971235C}" presName="boxAndChildren" presStyleCnt="0"/>
      <dgm:spPr/>
    </dgm:pt>
    <dgm:pt modelId="{D983616F-AF2D-4594-A2D4-CEFE7161678A}" type="pres">
      <dgm:prSet presAssocID="{5CF587FB-8E65-4EAE-807A-A8F07971235C}" presName="parentTextBox" presStyleLbl="node1" presStyleIdx="0" presStyleCnt="3"/>
      <dgm:spPr/>
      <dgm:t>
        <a:bodyPr/>
        <a:lstStyle/>
        <a:p>
          <a:endParaRPr lang="es-ES"/>
        </a:p>
      </dgm:t>
    </dgm:pt>
    <dgm:pt modelId="{22B58C4F-A730-4CD5-9F1D-A25F34D5B10C}" type="pres">
      <dgm:prSet presAssocID="{5CF587FB-8E65-4EAE-807A-A8F07971235C}" presName="entireBox" presStyleLbl="node1" presStyleIdx="0" presStyleCnt="3"/>
      <dgm:spPr/>
      <dgm:t>
        <a:bodyPr/>
        <a:lstStyle/>
        <a:p>
          <a:endParaRPr lang="es-ES"/>
        </a:p>
      </dgm:t>
    </dgm:pt>
    <dgm:pt modelId="{4524E03D-6C57-40FA-84F2-17E6AEE35E2F}" type="pres">
      <dgm:prSet presAssocID="{5CF587FB-8E65-4EAE-807A-A8F07971235C}" presName="descendantBox" presStyleCnt="0"/>
      <dgm:spPr/>
    </dgm:pt>
    <dgm:pt modelId="{71CD9BBF-A863-40B0-A133-9CD56B0B421D}" type="pres">
      <dgm:prSet presAssocID="{C71EFD98-E8CB-417B-920D-37ACC87ADD56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5E036-6ED4-4254-B168-895C7D52AFBB}" type="pres">
      <dgm:prSet presAssocID="{EC09CD62-12A4-4D36-8D59-0D7421C746E3}" presName="sp" presStyleCnt="0"/>
      <dgm:spPr/>
    </dgm:pt>
    <dgm:pt modelId="{0C43234B-3F82-44F5-9C79-F90CFEAA5A36}" type="pres">
      <dgm:prSet presAssocID="{E2EA1D52-9ADD-4656-A493-8973F99A0BDE}" presName="arrowAndChildren" presStyleCnt="0"/>
      <dgm:spPr/>
    </dgm:pt>
    <dgm:pt modelId="{35613B74-B797-4D6D-B499-842F8551F9B4}" type="pres">
      <dgm:prSet presAssocID="{E2EA1D52-9ADD-4656-A493-8973F99A0BDE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B3E150E8-F34D-4787-A424-841BCF4E264B}" type="pres">
      <dgm:prSet presAssocID="{490DFFB5-55A9-4FE2-B919-327CF90754BA}" presName="sp" presStyleCnt="0"/>
      <dgm:spPr/>
    </dgm:pt>
    <dgm:pt modelId="{F94B6E5A-11FF-4C87-AF31-3E7E867AD01F}" type="pres">
      <dgm:prSet presAssocID="{13178696-D137-4D5C-AA47-93AB48D0E15D}" presName="arrowAndChildren" presStyleCnt="0"/>
      <dgm:spPr/>
    </dgm:pt>
    <dgm:pt modelId="{5C102ADE-FCCF-4D0A-ABCF-85DE86DC33F7}" type="pres">
      <dgm:prSet presAssocID="{13178696-D137-4D5C-AA47-93AB48D0E15D}" presName="parentTextArrow" presStyleLbl="node1" presStyleIdx="2" presStyleCnt="3"/>
      <dgm:spPr/>
      <dgm:t>
        <a:bodyPr/>
        <a:lstStyle/>
        <a:p>
          <a:endParaRPr lang="es-ES"/>
        </a:p>
      </dgm:t>
    </dgm:pt>
  </dgm:ptLst>
  <dgm:cxnLst>
    <dgm:cxn modelId="{F382BCA9-10C9-45E4-8A36-55F061D58698}" type="presOf" srcId="{13178696-D137-4D5C-AA47-93AB48D0E15D}" destId="{5C102ADE-FCCF-4D0A-ABCF-85DE86DC33F7}" srcOrd="0" destOrd="0" presId="urn:microsoft.com/office/officeart/2005/8/layout/process4"/>
    <dgm:cxn modelId="{91660F38-8E44-4162-953F-0524D6A1A36C}" type="presOf" srcId="{5CF587FB-8E65-4EAE-807A-A8F07971235C}" destId="{D983616F-AF2D-4594-A2D4-CEFE7161678A}" srcOrd="0" destOrd="0" presId="urn:microsoft.com/office/officeart/2005/8/layout/process4"/>
    <dgm:cxn modelId="{B1AED11A-6890-4D5D-B660-B4A7E6AFB9D2}" type="presOf" srcId="{C71EFD98-E8CB-417B-920D-37ACC87ADD56}" destId="{71CD9BBF-A863-40B0-A133-9CD56B0B421D}" srcOrd="0" destOrd="0" presId="urn:microsoft.com/office/officeart/2005/8/layout/process4"/>
    <dgm:cxn modelId="{0734F0CE-82B9-4326-9435-EAB33DBBCC08}" srcId="{0D42C65E-AC15-4220-AF6F-34424597BA83}" destId="{5CF587FB-8E65-4EAE-807A-A8F07971235C}" srcOrd="2" destOrd="0" parTransId="{2013587F-35E7-4776-9BC7-CD6221D1A5DF}" sibTransId="{3DD6BA83-031B-4B52-A892-69F24E37A5BF}"/>
    <dgm:cxn modelId="{C0107E90-1561-4352-A709-17F3EB07A132}" type="presOf" srcId="{E2EA1D52-9ADD-4656-A493-8973F99A0BDE}" destId="{35613B74-B797-4D6D-B499-842F8551F9B4}" srcOrd="0" destOrd="0" presId="urn:microsoft.com/office/officeart/2005/8/layout/process4"/>
    <dgm:cxn modelId="{273ADE94-3CA8-4AF1-B44F-28817F9D9307}" srcId="{5CF587FB-8E65-4EAE-807A-A8F07971235C}" destId="{C71EFD98-E8CB-417B-920D-37ACC87ADD56}" srcOrd="0" destOrd="0" parTransId="{340314B6-B02F-4BC1-8CF4-4484B26F32C3}" sibTransId="{F5F78364-705C-4E8A-916D-A7A456436EE0}"/>
    <dgm:cxn modelId="{79EC6E2B-3D17-486C-91B4-5CAD95DAA518}" srcId="{0D42C65E-AC15-4220-AF6F-34424597BA83}" destId="{13178696-D137-4D5C-AA47-93AB48D0E15D}" srcOrd="0" destOrd="0" parTransId="{BC3E31CD-0DCA-45FB-9517-52C13C4F9505}" sibTransId="{490DFFB5-55A9-4FE2-B919-327CF90754BA}"/>
    <dgm:cxn modelId="{D1822D35-0992-401B-A565-CBDA8D6E43C7}" type="presOf" srcId="{0D42C65E-AC15-4220-AF6F-34424597BA83}" destId="{513EC488-040E-4582-8B80-0491B0EE21B1}" srcOrd="0" destOrd="0" presId="urn:microsoft.com/office/officeart/2005/8/layout/process4"/>
    <dgm:cxn modelId="{02253C6D-D6AB-43E8-B32E-65A04F52F25E}" srcId="{0D42C65E-AC15-4220-AF6F-34424597BA83}" destId="{E2EA1D52-9ADD-4656-A493-8973F99A0BDE}" srcOrd="1" destOrd="0" parTransId="{E788DD31-CDCA-487A-877E-FACE398BB5B9}" sibTransId="{EC09CD62-12A4-4D36-8D59-0D7421C746E3}"/>
    <dgm:cxn modelId="{45553612-1373-423C-8D3C-83FCF03400E9}" type="presOf" srcId="{5CF587FB-8E65-4EAE-807A-A8F07971235C}" destId="{22B58C4F-A730-4CD5-9F1D-A25F34D5B10C}" srcOrd="1" destOrd="0" presId="urn:microsoft.com/office/officeart/2005/8/layout/process4"/>
    <dgm:cxn modelId="{83CD3CAF-C8C2-4DFD-B5D5-8C621666A324}" type="presParOf" srcId="{513EC488-040E-4582-8B80-0491B0EE21B1}" destId="{63A2D69A-22E3-4AB0-9362-5C432EF2BA25}" srcOrd="0" destOrd="0" presId="urn:microsoft.com/office/officeart/2005/8/layout/process4"/>
    <dgm:cxn modelId="{06827E27-F8A8-4DC1-A1C6-6019B206AE4F}" type="presParOf" srcId="{63A2D69A-22E3-4AB0-9362-5C432EF2BA25}" destId="{D983616F-AF2D-4594-A2D4-CEFE7161678A}" srcOrd="0" destOrd="0" presId="urn:microsoft.com/office/officeart/2005/8/layout/process4"/>
    <dgm:cxn modelId="{E167B0DF-6AB5-43DA-A24F-C89A94B69193}" type="presParOf" srcId="{63A2D69A-22E3-4AB0-9362-5C432EF2BA25}" destId="{22B58C4F-A730-4CD5-9F1D-A25F34D5B10C}" srcOrd="1" destOrd="0" presId="urn:microsoft.com/office/officeart/2005/8/layout/process4"/>
    <dgm:cxn modelId="{FB4EA327-3CBE-476C-8E1D-00FFA36BA1C5}" type="presParOf" srcId="{63A2D69A-22E3-4AB0-9362-5C432EF2BA25}" destId="{4524E03D-6C57-40FA-84F2-17E6AEE35E2F}" srcOrd="2" destOrd="0" presId="urn:microsoft.com/office/officeart/2005/8/layout/process4"/>
    <dgm:cxn modelId="{719B61DC-9E61-4C0F-896E-2024A7ADE5CF}" type="presParOf" srcId="{4524E03D-6C57-40FA-84F2-17E6AEE35E2F}" destId="{71CD9BBF-A863-40B0-A133-9CD56B0B421D}" srcOrd="0" destOrd="0" presId="urn:microsoft.com/office/officeart/2005/8/layout/process4"/>
    <dgm:cxn modelId="{EEE37373-420E-4561-9E72-4194D5ABAE76}" type="presParOf" srcId="{513EC488-040E-4582-8B80-0491B0EE21B1}" destId="{8665E036-6ED4-4254-B168-895C7D52AFBB}" srcOrd="1" destOrd="0" presId="urn:microsoft.com/office/officeart/2005/8/layout/process4"/>
    <dgm:cxn modelId="{8B19D2A5-8369-4319-B967-32F187C925C4}" type="presParOf" srcId="{513EC488-040E-4582-8B80-0491B0EE21B1}" destId="{0C43234B-3F82-44F5-9C79-F90CFEAA5A36}" srcOrd="2" destOrd="0" presId="urn:microsoft.com/office/officeart/2005/8/layout/process4"/>
    <dgm:cxn modelId="{E4F1C403-C28A-4C1E-BCB9-CF65C70C0D07}" type="presParOf" srcId="{0C43234B-3F82-44F5-9C79-F90CFEAA5A36}" destId="{35613B74-B797-4D6D-B499-842F8551F9B4}" srcOrd="0" destOrd="0" presId="urn:microsoft.com/office/officeart/2005/8/layout/process4"/>
    <dgm:cxn modelId="{2295372B-A4E2-4F5F-AB8D-D4FB487F752B}" type="presParOf" srcId="{513EC488-040E-4582-8B80-0491B0EE21B1}" destId="{B3E150E8-F34D-4787-A424-841BCF4E264B}" srcOrd="3" destOrd="0" presId="urn:microsoft.com/office/officeart/2005/8/layout/process4"/>
    <dgm:cxn modelId="{8E92911F-4411-45BF-B8AC-FBB9611AE7D4}" type="presParOf" srcId="{513EC488-040E-4582-8B80-0491B0EE21B1}" destId="{F94B6E5A-11FF-4C87-AF31-3E7E867AD01F}" srcOrd="4" destOrd="0" presId="urn:microsoft.com/office/officeart/2005/8/layout/process4"/>
    <dgm:cxn modelId="{EF636ED2-4601-46DD-A511-97FDCCF84008}" type="presParOf" srcId="{F94B6E5A-11FF-4C87-AF31-3E7E867AD01F}" destId="{5C102ADE-FCCF-4D0A-ABCF-85DE86DC33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1DA3895B-8DCB-4869-B3BA-5F69EB33CB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042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CCA31-7B48-4623-8FA8-32A55FE9E3AB}" type="slidenum">
              <a:rPr lang="es-ES" smtClean="0">
                <a:latin typeface="Times New Roman" pitchFamily="18" charset="0"/>
              </a:rPr>
              <a:pPr/>
              <a:t>1</a:t>
            </a:fld>
            <a:endParaRPr lang="es-ES" smtClean="0">
              <a:latin typeface="Times New Roman" pitchFamily="18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766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AD790-720E-4442-BAA8-E2D1CF5BFE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01684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9610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8040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5428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7573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715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AD236-5E58-451D-9361-D7815A4B4FC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2978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02E98-57D2-4979-87C1-EDE0CD2874D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1343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3FA3-3FFA-4EF9-A154-89D2CFF838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988049"/>
      </p:ext>
    </p:extLst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B22D1-FC12-48B4-830B-7C9AB8AF4A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417821"/>
      </p:ext>
    </p:extLst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816DE-E5D9-45A1-BD75-21C1243671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76766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FE172-4DC9-4F70-8071-44F698DDA36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00547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8CB04-051E-47F2-8B92-CC5EA67C58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65010"/>
      </p:ext>
    </p:extLst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30175"/>
            <a:ext cx="7772400" cy="2101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1194-D5F4-484F-99AE-D64C6C4A55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95743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46624-E536-473C-B8AE-7FB8ACFF420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1833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49BAF-97A2-4D9D-B875-F64FF638D5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10447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13850-71B6-4AEC-BFFB-0ACCBBEBA60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22095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3108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A918B-4D73-48C5-B2C0-CE48800D879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6200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B90B2-64E4-4307-B96D-FE75C96114D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38057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A9591-34DA-4693-88B1-D5E7B68388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66678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316BF97-A1F3-471C-9F60-CF9890612B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5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  <p:sldLayoutId id="2147483920" r:id="rId19"/>
    <p:sldLayoutId id="2147483921" r:id="rId20"/>
    <p:sldLayoutId id="2147483922" r:id="rId21"/>
  </p:sldLayoutIdLst>
  <p:transition spd="med">
    <p:dissolv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63" y="2357438"/>
            <a:ext cx="5449217" cy="769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dirty="0" smtClean="0"/>
              <a:t>Unidad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86201"/>
            <a:ext cx="5415880" cy="406896"/>
          </a:xfrm>
        </p:spPr>
        <p:txBody>
          <a:bodyPr/>
          <a:lstStyle/>
          <a:p>
            <a:pPr eaLnBrk="1" hangingPunct="1"/>
            <a:r>
              <a:rPr lang="es-ES" dirty="0" smtClean="0"/>
              <a:t>Sistemas de Gestión de Bases de Datos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97225" y="11157595"/>
            <a:ext cx="5415880" cy="806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IES Nervión</a:t>
            </a:r>
          </a:p>
          <a:p>
            <a:pPr algn="l" fontAlgn="auto"/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/>
            <a:endParaRPr lang="es-E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7504" y="5784939"/>
            <a:ext cx="76231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smtClean="0">
                <a:latin typeface="Arial" panose="020B0604020202020204" pitchFamily="34" charset="0"/>
              </a:rPr>
              <a:t>© IES Nervión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obra está bajo una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licencia de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Creative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Commons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Reconocimiento-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CompartirIgual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4.0 Internacional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028" name="Picture 4" descr="Licencia de Creative Common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9004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Objetivos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4533900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Versatilidad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Rendimiento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Redundancia mínima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Capacidad de acceso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Integridad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Seguridad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Afinamiento (tuning)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Persistencia</a:t>
            </a:r>
            <a:endParaRPr lang="es-ES" sz="2800" smtClean="0"/>
          </a:p>
        </p:txBody>
      </p:sp>
      <p:pic>
        <p:nvPicPr>
          <p:cNvPr id="10245" name="Picture 6" descr="J019581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54538" y="1557338"/>
            <a:ext cx="4408487" cy="4535487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eaLnBrk="1" hangingPunct="1"/>
            <a:r>
              <a:rPr lang="es-ES" smtClean="0"/>
              <a:t>Arquitectura ANSI/X3/SPARC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Nivel externo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Interfaces de usuario y aplicaciones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Nivel conceptual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Definiciones de datos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Restricciones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Reglas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Nivel interno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Almacenamiento físico de los datos</a:t>
            </a:r>
          </a:p>
        </p:txBody>
      </p:sp>
      <p:pic>
        <p:nvPicPr>
          <p:cNvPr id="11269" name="Picture 7" descr="BD05515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62808" y="2329004"/>
            <a:ext cx="3180784" cy="3419192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El SGBD</a:t>
            </a:r>
          </a:p>
        </p:txBody>
      </p:sp>
      <p:pic>
        <p:nvPicPr>
          <p:cNvPr id="12292" name="Picture 5" descr="BS00562_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295400"/>
            <a:ext cx="7772400" cy="3124200"/>
          </a:xfrm>
        </p:spPr>
      </p:pic>
      <p:sp>
        <p:nvSpPr>
          <p:cNvPr id="1229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572000"/>
            <a:ext cx="7772400" cy="1524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s-ES" sz="2800" smtClean="0"/>
              <a:t>Conjunto de herramientas informáticas que permiten crear y mantener los modelos de datos y permiten el acceso a los mismos</a:t>
            </a:r>
          </a:p>
        </p:txBody>
      </p:sp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Funciones del SGBD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Descripción o definición de datos: DDL</a:t>
            </a:r>
          </a:p>
          <a:p>
            <a:pPr eaLnBrk="1" hangingPunct="1"/>
            <a:r>
              <a:rPr lang="es-ES" sz="2800" smtClean="0"/>
              <a:t>Manipulación de datos: DML</a:t>
            </a:r>
          </a:p>
          <a:p>
            <a:pPr eaLnBrk="1" hangingPunct="1"/>
            <a:r>
              <a:rPr lang="es-ES" sz="2800" smtClean="0"/>
              <a:t>Utilización: DCL</a:t>
            </a:r>
          </a:p>
        </p:txBody>
      </p:sp>
      <p:pic>
        <p:nvPicPr>
          <p:cNvPr id="13317" name="Picture 5" descr="BD07237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43372" y="3324911"/>
            <a:ext cx="1819656" cy="1427378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eaLnBrk="1" hangingPunct="1"/>
            <a:r>
              <a:rPr lang="es-ES" smtClean="0"/>
              <a:t>Función de Definición de Datos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Se establecen los elementos de datos, su estructura, relaciones, reglas de integridad, controles, etc.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Se deben definir los tres niveles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CREATE TABLE pieza</a:t>
            </a:r>
            <a:br>
              <a:rPr lang="es-ES" smtClean="0"/>
            </a:br>
            <a:r>
              <a:rPr lang="es-ES" smtClean="0"/>
              <a:t>(codigo CHAR(8),</a:t>
            </a:r>
            <a:br>
              <a:rPr lang="es-ES" smtClean="0"/>
            </a:br>
            <a:r>
              <a:rPr lang="es-ES" smtClean="0"/>
              <a:t>descripcion CHAR(40),</a:t>
            </a:r>
            <a:br>
              <a:rPr lang="es-ES" smtClean="0"/>
            </a:br>
            <a:r>
              <a:rPr lang="es-ES" smtClean="0"/>
              <a:t>PRIMARY KEY codigo);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eaLnBrk="1" hangingPunct="1"/>
            <a:r>
              <a:rPr lang="es-ES" smtClean="0"/>
              <a:t>Función de Manipulación de Datos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Se actúa sobre los datos</a:t>
            </a:r>
          </a:p>
          <a:p>
            <a:pPr eaLnBrk="1" hangingPunct="1"/>
            <a:r>
              <a:rPr lang="es-ES" dirty="0" smtClean="0"/>
              <a:t>Nos permite buscar, borrar, insertar y modificar datos</a:t>
            </a:r>
          </a:p>
          <a:p>
            <a:pPr eaLnBrk="1" hangingPunct="1"/>
            <a:r>
              <a:rPr lang="es-ES" dirty="0" smtClean="0"/>
              <a:t>También se actúa sobre tablas: Ordenación, </a:t>
            </a:r>
            <a:r>
              <a:rPr lang="es-ES" dirty="0" err="1" smtClean="0"/>
              <a:t>reindexación</a:t>
            </a:r>
            <a:r>
              <a:rPr lang="es-ES" dirty="0" smtClean="0"/>
              <a:t>...</a:t>
            </a:r>
          </a:p>
          <a:p>
            <a:pPr eaLnBrk="1" hangingPunct="1"/>
            <a:r>
              <a:rPr lang="es-ES" dirty="0" smtClean="0"/>
              <a:t>SELECT nombre FROM cliente</a:t>
            </a:r>
            <a:br>
              <a:rPr lang="es-ES" dirty="0" smtClean="0"/>
            </a:br>
            <a:r>
              <a:rPr lang="es-ES" dirty="0" smtClean="0"/>
              <a:t>WHERE </a:t>
            </a:r>
            <a:r>
              <a:rPr lang="es-ES" dirty="0" err="1" smtClean="0"/>
              <a:t>fecha_nac</a:t>
            </a:r>
            <a:r>
              <a:rPr lang="es-ES" dirty="0" smtClean="0"/>
              <a:t>&gt;01/01/1990;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Función de Control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Se encarga de cuestiones de mantenimiento</a:t>
            </a:r>
          </a:p>
          <a:p>
            <a:pPr eaLnBrk="1" hangingPunct="1"/>
            <a:r>
              <a:rPr lang="es-ES" smtClean="0"/>
              <a:t>Permisos y vistas de usuario</a:t>
            </a:r>
          </a:p>
          <a:p>
            <a:pPr eaLnBrk="1" hangingPunct="1"/>
            <a:r>
              <a:rPr lang="es-ES" smtClean="0"/>
              <a:t>Cuestiones de rendimiento</a:t>
            </a:r>
          </a:p>
          <a:p>
            <a:pPr eaLnBrk="1" hangingPunct="1"/>
            <a:r>
              <a:rPr lang="es-ES" smtClean="0"/>
              <a:t>Seguridad</a:t>
            </a:r>
          </a:p>
          <a:p>
            <a:pPr eaLnBrk="1" hangingPunct="1"/>
            <a:r>
              <a:rPr lang="es-ES" smtClean="0"/>
              <a:t>GRANT UPDATE ON clientes </a:t>
            </a:r>
            <a:br>
              <a:rPr lang="es-ES" smtClean="0"/>
            </a:br>
            <a:r>
              <a:rPr lang="es-ES" smtClean="0"/>
              <a:t>TO Rocio;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pPr eaLnBrk="1" hangingPunct="1"/>
            <a:r>
              <a:rPr lang="es-ES" smtClean="0"/>
              <a:t>Interacción con el usuario: Directa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Manipulación directa: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Lenguajes propios (autocontenidos)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SQL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Interfaces (Formularios, QBE)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3868738" y="2160588"/>
          <a:ext cx="3089275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pPr eaLnBrk="1" hangingPunct="1"/>
            <a:r>
              <a:rPr lang="es-ES" smtClean="0"/>
              <a:t>Interacción con el usuario: Aplicaciones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Mediante aplicaciones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Lenguaje huésped/anfitrión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Modelo cliente/servidor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Arquitectura en tres capas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3868738" y="2160588"/>
          <a:ext cx="3089275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Interacción con el SO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En los sistemas propietarios estaban íntimamente relacionados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En los sistemas actuales, más abiertos, el SGBD debe canalizar sus peticiones a través de los servicios del SO</a:t>
            </a:r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La buena gestión de memoria y E/S es crítica para la seguridad y el rendimiento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eaLnBrk="1" hangingPunct="1"/>
            <a:r>
              <a:rPr lang="es-ES" smtClean="0"/>
              <a:t>Sistemas orientados a procesos</a:t>
            </a:r>
          </a:p>
        </p:txBody>
      </p:sp>
      <p:pic>
        <p:nvPicPr>
          <p:cNvPr id="4101" name="Picture 116" descr="PE01616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42384" y="2304107"/>
            <a:ext cx="3696832" cy="3468986"/>
          </a:xfrm>
        </p:spPr>
      </p:pic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267200" cy="4114800"/>
          </a:xfrm>
        </p:spPr>
        <p:txBody>
          <a:bodyPr/>
          <a:lstStyle/>
          <a:p>
            <a:pPr eaLnBrk="1" hangingPunct="1"/>
            <a:r>
              <a:rPr lang="es-ES" sz="2800" smtClean="0"/>
              <a:t>Se basan en ficheros tradicionales</a:t>
            </a:r>
          </a:p>
          <a:p>
            <a:pPr eaLnBrk="1" hangingPunct="1"/>
            <a:r>
              <a:rPr lang="es-ES" sz="2800" smtClean="0"/>
              <a:t>Los datos se subordinan a los procesos</a:t>
            </a:r>
          </a:p>
        </p:txBody>
      </p:sp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_tradnl" smtClean="0"/>
              <a:t>Seguridad</a:t>
            </a:r>
            <a:endParaRPr lang="es-E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3956050" cy="4114800"/>
          </a:xfrm>
        </p:spPr>
        <p:txBody>
          <a:bodyPr/>
          <a:lstStyle/>
          <a:p>
            <a:pPr marL="457200" eaLnBrk="1" hangingPunct="1">
              <a:buFontTx/>
              <a:buNone/>
            </a:pPr>
            <a:r>
              <a:rPr lang="es-ES_tradnl" sz="2800" smtClean="0"/>
              <a:t>Los datos deben estar protegidos frente a:</a:t>
            </a:r>
          </a:p>
          <a:p>
            <a:pPr marL="457200" eaLnBrk="1" hangingPunct="1"/>
            <a:r>
              <a:rPr lang="es-ES_tradnl" sz="2800" smtClean="0"/>
              <a:t>Fallos del sistema</a:t>
            </a:r>
          </a:p>
          <a:p>
            <a:pPr marL="457200" eaLnBrk="1" hangingPunct="1"/>
            <a:r>
              <a:rPr lang="es-ES_tradnl" sz="2800" smtClean="0"/>
              <a:t>Operaciones inconsistentes</a:t>
            </a:r>
          </a:p>
          <a:p>
            <a:pPr marL="457200" eaLnBrk="1" hangingPunct="1"/>
            <a:r>
              <a:rPr lang="es-ES_tradnl" sz="2800" smtClean="0"/>
              <a:t>Accesos no permitidos</a:t>
            </a:r>
            <a:endParaRPr lang="es-ES" sz="2800" smtClean="0"/>
          </a:p>
        </p:txBody>
      </p:sp>
      <p:pic>
        <p:nvPicPr>
          <p:cNvPr id="20485" name="Picture 7" descr="j03393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87900" y="1697038"/>
            <a:ext cx="4105275" cy="4105275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_tradnl" smtClean="0"/>
              <a:t>Fallos del sistema</a:t>
            </a:r>
            <a:endParaRPr lang="es-E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28775"/>
            <a:ext cx="7772400" cy="1447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s-ES_tradnl" sz="2800" dirty="0" smtClean="0"/>
              <a:t>Transacciones</a:t>
            </a:r>
          </a:p>
          <a:p>
            <a:pPr lvl="1" eaLnBrk="1" hangingPunct="1"/>
            <a:r>
              <a:rPr lang="es-ES_tradnl" sz="2400" dirty="0" smtClean="0"/>
              <a:t>Fichero log</a:t>
            </a:r>
          </a:p>
          <a:p>
            <a:pPr lvl="1" eaLnBrk="1" hangingPunct="1"/>
            <a:r>
              <a:rPr lang="es-ES_tradnl" sz="2400" dirty="0" err="1" smtClean="0"/>
              <a:t>Checkpoints</a:t>
            </a:r>
            <a:endParaRPr lang="es-ES_tradnl" sz="2400" dirty="0" smtClean="0"/>
          </a:p>
          <a:p>
            <a:pPr eaLnBrk="1" hangingPunct="1"/>
            <a:r>
              <a:rPr lang="es-ES_tradnl" sz="2800" dirty="0" smtClean="0"/>
              <a:t>Copias de seguridad</a:t>
            </a:r>
            <a:endParaRPr lang="es-ES" sz="2800" dirty="0" smtClean="0"/>
          </a:p>
        </p:txBody>
      </p:sp>
      <p:pic>
        <p:nvPicPr>
          <p:cNvPr id="21509" name="Picture 5" descr="j0254420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22264" y="3933056"/>
            <a:ext cx="3642123" cy="2232794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_tradnl" smtClean="0"/>
              <a:t>Integridad</a:t>
            </a:r>
            <a:endParaRPr lang="es-E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Operaciones semánticas inconsistentes</a:t>
            </a:r>
          </a:p>
          <a:p>
            <a:pPr eaLnBrk="1" hangingPunct="1"/>
            <a:r>
              <a:rPr lang="es-ES_tradnl" sz="2800" smtClean="0"/>
              <a:t>Accesos concurrentes</a:t>
            </a:r>
            <a:endParaRPr lang="es-ES" sz="2800" smtClean="0"/>
          </a:p>
        </p:txBody>
      </p:sp>
      <p:pic>
        <p:nvPicPr>
          <p:cNvPr id="22533" name="Picture 6" descr="j034564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1987550"/>
            <a:ext cx="3959225" cy="3822700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s-ES_tradnl" smtClean="0"/>
              <a:t>Confidencialidad</a:t>
            </a:r>
            <a:endParaRPr lang="es-ES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s-ES_tradnl" sz="2800" dirty="0" smtClean="0"/>
              <a:t>Accesos no deseados. Plantean problemas</a:t>
            </a:r>
          </a:p>
          <a:p>
            <a:pPr lvl="1" eaLnBrk="1" hangingPunct="1"/>
            <a:r>
              <a:rPr lang="es-ES_tradnl" sz="2400" dirty="0" smtClean="0"/>
              <a:t>Legales </a:t>
            </a:r>
          </a:p>
          <a:p>
            <a:pPr lvl="2" eaLnBrk="1" hangingPunct="1"/>
            <a:r>
              <a:rPr lang="es-ES_tradnl" sz="2000" dirty="0" smtClean="0"/>
              <a:t>Protección de datos, </a:t>
            </a:r>
          </a:p>
          <a:p>
            <a:pPr lvl="2" eaLnBrk="1" hangingPunct="1"/>
            <a:r>
              <a:rPr lang="es-ES_tradnl" sz="2000" dirty="0" smtClean="0"/>
              <a:t>Propiedad intelectual</a:t>
            </a:r>
          </a:p>
          <a:p>
            <a:pPr lvl="1" eaLnBrk="1" hangingPunct="1"/>
            <a:r>
              <a:rPr lang="es-ES_tradnl" sz="2400" dirty="0" smtClean="0"/>
              <a:t>Éticos</a:t>
            </a:r>
          </a:p>
          <a:p>
            <a:pPr lvl="1" eaLnBrk="1" hangingPunct="1"/>
            <a:r>
              <a:rPr lang="es-ES_tradnl" sz="2400" dirty="0" smtClean="0"/>
              <a:t>Económicos (espionaje industrial)</a:t>
            </a:r>
            <a:endParaRPr lang="es-ES" sz="2400" dirty="0" smtClean="0"/>
          </a:p>
        </p:txBody>
      </p:sp>
      <p:pic>
        <p:nvPicPr>
          <p:cNvPr id="23557" name="Picture 6" descr="j025046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64088" y="1989138"/>
            <a:ext cx="3781425" cy="3887787"/>
          </a:xfrm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s-ES" smtClean="0"/>
              <a:t>Ficheros tradicionales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12776"/>
            <a:ext cx="38100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Son simples secuencias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/>
              <a:t>Secuenciales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/>
              <a:t>Acceso aleatorio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/>
              <a:t>Indexados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No permiten definir políticas de uso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Muchos procesos se repiten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 smtClean="0"/>
              <a:t>No hay control en los accesos</a:t>
            </a:r>
          </a:p>
        </p:txBody>
      </p:sp>
      <p:pic>
        <p:nvPicPr>
          <p:cNvPr id="5125" name="Picture 7" descr="http://3.bp.blogspot.com/_EaJKHtRVwmI/S9JiHOB2FjI/AAAAAAAAABA/lnGhyTil1Rc/s1600/desorden.jp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042975" y="1916832"/>
            <a:ext cx="4978793" cy="3436218"/>
          </a:xfrm>
          <a:noFill/>
        </p:spPr>
      </p:pic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http://www.prismasa.org/wp-content/uploads/2010/11/orden-obsesion-trastor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852936"/>
            <a:ext cx="7956929" cy="39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762000"/>
          </a:xfrm>
        </p:spPr>
        <p:txBody>
          <a:bodyPr/>
          <a:lstStyle/>
          <a:p>
            <a:pPr eaLnBrk="1" hangingPunct="1"/>
            <a:r>
              <a:rPr lang="es-ES" dirty="0" smtClean="0"/>
              <a:t>Bases de Datos: Ventajas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3671763" cy="1872209"/>
          </a:xfrm>
        </p:spPr>
        <p:txBody>
          <a:bodyPr/>
          <a:lstStyle/>
          <a:p>
            <a:pPr eaLnBrk="1" hangingPunct="1"/>
            <a:r>
              <a:rPr lang="es-ES" dirty="0" smtClean="0"/>
              <a:t>Independencia Datos/Procesos</a:t>
            </a:r>
          </a:p>
          <a:p>
            <a:pPr eaLnBrk="1" hangingPunct="1"/>
            <a:r>
              <a:rPr lang="es-ES" dirty="0" smtClean="0"/>
              <a:t>Coherencia</a:t>
            </a:r>
          </a:p>
          <a:p>
            <a:pPr eaLnBrk="1" hangingPunct="1"/>
            <a:r>
              <a:rPr lang="es-ES" dirty="0" smtClean="0"/>
              <a:t>Mejor disponibilidad</a:t>
            </a:r>
          </a:p>
          <a:p>
            <a:pPr lvl="0"/>
            <a:r>
              <a:rPr lang="es-ES" dirty="0" smtClean="0"/>
              <a:t>Más información (relaciones)</a:t>
            </a:r>
          </a:p>
          <a:p>
            <a:pPr eaLnBrk="1" hangingPunct="1"/>
            <a:endParaRPr lang="es-ES" dirty="0" smtClean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11960" y="1052736"/>
            <a:ext cx="3671763" cy="19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Documentación integrada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Eficiencia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¿Menor? Espacio de almacenamiento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762000"/>
          </a:xfrm>
        </p:spPr>
        <p:txBody>
          <a:bodyPr/>
          <a:lstStyle/>
          <a:p>
            <a:pPr eaLnBrk="1" hangingPunct="1"/>
            <a:r>
              <a:rPr lang="es-ES" dirty="0" smtClean="0"/>
              <a:t>Bases de Datos: Inconvenientes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3671763" cy="1872209"/>
          </a:xfrm>
        </p:spPr>
        <p:txBody>
          <a:bodyPr>
            <a:normAutofit/>
          </a:bodyPr>
          <a:lstStyle/>
          <a:p>
            <a:r>
              <a:rPr lang="es-ES" dirty="0" smtClean="0"/>
              <a:t>Coste</a:t>
            </a:r>
          </a:p>
          <a:p>
            <a:r>
              <a:rPr lang="es-ES" dirty="0" smtClean="0"/>
              <a:t>Necesidad de formación</a:t>
            </a:r>
          </a:p>
          <a:p>
            <a:r>
              <a:rPr lang="es-ES" dirty="0" smtClean="0"/>
              <a:t>Tiempo de implantación</a:t>
            </a:r>
          </a:p>
          <a:p>
            <a:r>
              <a:rPr lang="es-ES" dirty="0" smtClean="0"/>
              <a:t>Rentabilidad a corto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11960" y="1052736"/>
            <a:ext cx="3671763" cy="19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Diversidad de productos</a:t>
            </a:r>
          </a:p>
          <a:p>
            <a:pPr marL="342900" marR="0" lvl="0" indent="-342900" defTabSz="4572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Desfase entre la teoría y la práctica</a:t>
            </a:r>
          </a:p>
        </p:txBody>
      </p:sp>
      <p:pic>
        <p:nvPicPr>
          <p:cNvPr id="47106" name="Picture 2" descr="Resultado de imagen de inconvenientes bases de d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5000625" cy="29622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dirty="0" smtClean="0"/>
              <a:t>Usos actuales de los archivos tradicionales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923928" y="1052736"/>
            <a:ext cx="4248472" cy="4968552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Aplicaciones que sólo usan datos con tratamientos sencillos y sin relaciones (lista de la compra)</a:t>
            </a:r>
          </a:p>
          <a:p>
            <a:pPr lvl="0"/>
            <a:r>
              <a:rPr lang="es-ES" dirty="0" smtClean="0"/>
              <a:t>Aplicaciones que manejan una pequeña cantidad de datos</a:t>
            </a:r>
          </a:p>
          <a:p>
            <a:pPr lvl="0"/>
            <a:r>
              <a:rPr lang="es-ES" dirty="0" smtClean="0"/>
              <a:t>Colecciones de datos de gran tamaño</a:t>
            </a:r>
          </a:p>
          <a:p>
            <a:pPr lvl="0"/>
            <a:r>
              <a:rPr lang="es-ES" dirty="0" smtClean="0"/>
              <a:t>Archivos de configuración o de parámetros de las aplicaciones</a:t>
            </a:r>
          </a:p>
          <a:p>
            <a:pPr lvl="0"/>
            <a:r>
              <a:rPr lang="es-ES" dirty="0" smtClean="0"/>
              <a:t>Intercambio de datos entre distintos sistemas (importación/exportación)</a:t>
            </a:r>
          </a:p>
          <a:p>
            <a:pPr lvl="0"/>
            <a:r>
              <a:rPr lang="es-ES" dirty="0" smtClean="0"/>
              <a:t>Copias de seguridad</a:t>
            </a:r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pic>
        <p:nvPicPr>
          <p:cNvPr id="48130" name="Picture 2" descr="Resultado de imagen de ordenador antigu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3565027" cy="36724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05800" cy="1431925"/>
          </a:xfrm>
        </p:spPr>
        <p:txBody>
          <a:bodyPr/>
          <a:lstStyle/>
          <a:p>
            <a:pPr eaLnBrk="1" hangingPunct="1"/>
            <a:r>
              <a:rPr lang="es-ES" smtClean="0"/>
              <a:t>Modelos de Bases de Datos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3818385" cy="2132506"/>
          </a:xfrm>
        </p:spPr>
        <p:txBody>
          <a:bodyPr/>
          <a:lstStyle/>
          <a:p>
            <a:pPr eaLnBrk="1" hangingPunct="1"/>
            <a:r>
              <a:rPr lang="es-ES" dirty="0" smtClean="0"/>
              <a:t>Jerárquico</a:t>
            </a:r>
          </a:p>
          <a:p>
            <a:pPr eaLnBrk="1" hangingPunct="1"/>
            <a:r>
              <a:rPr lang="es-ES_tradnl" dirty="0" smtClean="0"/>
              <a:t>En red</a:t>
            </a:r>
            <a:endParaRPr lang="es-ES" dirty="0" smtClean="0"/>
          </a:p>
          <a:p>
            <a:pPr eaLnBrk="1" hangingPunct="1"/>
            <a:r>
              <a:rPr lang="es-ES" dirty="0" smtClean="0"/>
              <a:t>Relacional</a:t>
            </a:r>
          </a:p>
          <a:p>
            <a:pPr eaLnBrk="1" hangingPunct="1"/>
            <a:r>
              <a:rPr lang="es-ES" dirty="0" smtClean="0"/>
              <a:t>Orientado a objetos</a:t>
            </a:r>
          </a:p>
          <a:p>
            <a:pPr eaLnBrk="1" hangingPunct="1"/>
            <a:r>
              <a:rPr lang="es-ES_tradnl" dirty="0" smtClean="0"/>
              <a:t>No SQL</a:t>
            </a:r>
            <a:endParaRPr lang="es-ES" dirty="0" smtClean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  <p:pic>
        <p:nvPicPr>
          <p:cNvPr id="17410" name="Picture 2" descr="Resultado de imagen de modelos de d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140968"/>
            <a:ext cx="4830960" cy="24154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720725"/>
          </a:xfrm>
        </p:spPr>
        <p:txBody>
          <a:bodyPr/>
          <a:lstStyle/>
          <a:p>
            <a:r>
              <a:rPr lang="es-ES" smtClean="0"/>
              <a:t>Componentes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611188" y="1052513"/>
            <a:ext cx="7777236" cy="5043487"/>
          </a:xfrm>
        </p:spPr>
        <p:txBody>
          <a:bodyPr/>
          <a:lstStyle/>
          <a:p>
            <a:r>
              <a:rPr lang="es-ES" sz="2400" b="1" dirty="0" smtClean="0"/>
              <a:t>Hardware</a:t>
            </a:r>
          </a:p>
          <a:p>
            <a:r>
              <a:rPr lang="es-ES" sz="2400" b="1" dirty="0" smtClean="0"/>
              <a:t>Software: SGBD (DBMS), aplicaciones</a:t>
            </a:r>
          </a:p>
          <a:p>
            <a:r>
              <a:rPr lang="es-ES" sz="2400" b="1" dirty="0" smtClean="0"/>
              <a:t>Datos</a:t>
            </a:r>
          </a:p>
          <a:p>
            <a:r>
              <a:rPr lang="es-ES" sz="2400" b="1" dirty="0" smtClean="0"/>
              <a:t>Personas</a:t>
            </a:r>
          </a:p>
          <a:p>
            <a:pPr lvl="1"/>
            <a:r>
              <a:rPr lang="es-ES" sz="2000" dirty="0" smtClean="0"/>
              <a:t>Usuarios informáticos: Diseñadores, Administradores (DBA), Analistas y programadores</a:t>
            </a:r>
          </a:p>
          <a:p>
            <a:pPr lvl="1"/>
            <a:r>
              <a:rPr lang="es-ES" sz="2000" dirty="0" smtClean="0"/>
              <a:t>Usuarios finales: Internos a la organización, Externos (clientes, proveedores, </a:t>
            </a:r>
            <a:r>
              <a:rPr lang="es-ES" sz="2000" dirty="0" err="1" smtClean="0"/>
              <a:t>etc</a:t>
            </a:r>
            <a:r>
              <a:rPr lang="es-ES" sz="2000" dirty="0" smtClean="0"/>
              <a:t>)</a:t>
            </a:r>
          </a:p>
          <a:p>
            <a:pPr lvl="1"/>
            <a:endParaRPr lang="es-E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© IES Nervión. Departamento de Informática </a:t>
            </a:r>
            <a:endParaRPr lang="es-ES"/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pPr eaLnBrk="1" hangingPunct="1"/>
            <a:r>
              <a:rPr lang="es-ES" smtClean="0"/>
              <a:t>Responsabilidades del DBA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smtClean="0"/>
              <a:t>Estructura de la base de datos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Descripción conceptual y lógica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Descripción física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Especificaciones y vistas para los programas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Estándares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Estrategia de transición (migración)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Procedimientos de explotación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Seguridad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Conexión con la red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© IES Nervión. Departamento de Informática </a:t>
            </a:r>
          </a:p>
        </p:txBody>
      </p: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2020</TotalTime>
  <Words>720</Words>
  <Application>Microsoft Office PowerPoint</Application>
  <PresentationFormat>Presentación en pantalla (4:3)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Trebuchet MS</vt:lpstr>
      <vt:lpstr>Wingdings</vt:lpstr>
      <vt:lpstr>Wingdings 3</vt:lpstr>
      <vt:lpstr>Faceta</vt:lpstr>
      <vt:lpstr>Unidad 1</vt:lpstr>
      <vt:lpstr>Sistemas orientados a procesos</vt:lpstr>
      <vt:lpstr>Ficheros tradicionales</vt:lpstr>
      <vt:lpstr>Bases de Datos: Ventajas</vt:lpstr>
      <vt:lpstr>Bases de Datos: Inconvenientes</vt:lpstr>
      <vt:lpstr>Usos actuales de los archivos tradicionales</vt:lpstr>
      <vt:lpstr>Modelos de Bases de Datos</vt:lpstr>
      <vt:lpstr>Componentes</vt:lpstr>
      <vt:lpstr>Responsabilidades del DBA</vt:lpstr>
      <vt:lpstr>Objetivos</vt:lpstr>
      <vt:lpstr>Arquitectura ANSI/X3/SPARC</vt:lpstr>
      <vt:lpstr>El SGBD</vt:lpstr>
      <vt:lpstr>Funciones del SGBD</vt:lpstr>
      <vt:lpstr>Función de Definición de Datos</vt:lpstr>
      <vt:lpstr>Función de Manipulación de Datos</vt:lpstr>
      <vt:lpstr>Función de Control</vt:lpstr>
      <vt:lpstr>Interacción con el usuario: Directa</vt:lpstr>
      <vt:lpstr>Interacción con el usuario: Aplicaciones</vt:lpstr>
      <vt:lpstr>Interacción con el SO</vt:lpstr>
      <vt:lpstr>Seguridad</vt:lpstr>
      <vt:lpstr>Fallos del sistema</vt:lpstr>
      <vt:lpstr>Integridad</vt:lpstr>
      <vt:lpstr>Confidencialidad</vt:lpstr>
    </vt:vector>
  </TitlesOfParts>
  <Company>Leo International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5</dc:title>
  <dc:creator>leo</dc:creator>
  <cp:lastModifiedBy>Leo</cp:lastModifiedBy>
  <cp:revision>164</cp:revision>
  <cp:lastPrinted>1601-01-01T00:00:00Z</cp:lastPrinted>
  <dcterms:created xsi:type="dcterms:W3CDTF">2003-10-13T19:12:22Z</dcterms:created>
  <dcterms:modified xsi:type="dcterms:W3CDTF">2018-09-24T11:29:23Z</dcterms:modified>
</cp:coreProperties>
</file>