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 id="2147483702" r:id="rId5"/>
    <p:sldMasterId id="2147483703" r:id="rId6"/>
    <p:sldMasterId id="214748370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Dosis"/>
      <p:regular r:id="rId28"/>
      <p:bold r:id="rId29"/>
    </p:embeddedFont>
    <p:embeddedFont>
      <p:font typeface="Raleway"/>
      <p:regular r:id="rId30"/>
      <p:bold r:id="rId31"/>
      <p:italic r:id="rId32"/>
      <p:boldItalic r:id="rId33"/>
    </p:embeddedFont>
    <p:embeddedFont>
      <p:font typeface="Roboto"/>
      <p:regular r:id="rId34"/>
      <p:bold r:id="rId35"/>
      <p:italic r:id="rId36"/>
      <p:boldItalic r:id="rId37"/>
    </p:embeddedFont>
    <p:embeddedFont>
      <p:font typeface="Proxima Nova"/>
      <p:regular r:id="rId38"/>
      <p:bold r:id="rId39"/>
      <p:italic r:id="rId40"/>
      <p:boldItalic r:id="rId41"/>
    </p:embeddedFont>
    <p:embeddedFont>
      <p:font typeface="Lato"/>
      <p:regular r:id="rId42"/>
      <p:bold r:id="rId43"/>
      <p:italic r:id="rId44"/>
      <p:boldItalic r:id="rId45"/>
    </p:embeddedFont>
    <p:embeddedFont>
      <p:font typeface="Poppins"/>
      <p:regular r:id="rId46"/>
      <p:bold r:id="rId47"/>
      <p:italic r:id="rId48"/>
      <p:boldItalic r:id="rId49"/>
    </p:embeddedFont>
    <p:embeddedFont>
      <p:font typeface="Pathway Gothic One"/>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42" Type="http://schemas.openxmlformats.org/officeDocument/2006/relationships/font" Target="fonts/Lato-regular.fntdata"/><Relationship Id="rId41" Type="http://schemas.openxmlformats.org/officeDocument/2006/relationships/font" Target="fonts/ProximaNova-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Poppins-regular.fntdata"/><Relationship Id="rId45" Type="http://schemas.openxmlformats.org/officeDocument/2006/relationships/font" Target="fonts/Lato-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Raleway-bold.fntdata"/><Relationship Id="rId30" Type="http://schemas.openxmlformats.org/officeDocument/2006/relationships/font" Target="fonts/Raleway-regular.fntdata"/><Relationship Id="rId33" Type="http://schemas.openxmlformats.org/officeDocument/2006/relationships/font" Target="fonts/Raleway-boldItalic.fntdata"/><Relationship Id="rId32" Type="http://schemas.openxmlformats.org/officeDocument/2006/relationships/font" Target="fonts/Raleway-italic.fntdata"/><Relationship Id="rId35" Type="http://schemas.openxmlformats.org/officeDocument/2006/relationships/font" Target="fonts/Roboto-bold.fntdata"/><Relationship Id="rId34" Type="http://schemas.openxmlformats.org/officeDocument/2006/relationships/font" Target="fonts/Roboto-regular.fntdata"/><Relationship Id="rId37" Type="http://schemas.openxmlformats.org/officeDocument/2006/relationships/font" Target="fonts/Roboto-boldItalic.fntdata"/><Relationship Id="rId36" Type="http://schemas.openxmlformats.org/officeDocument/2006/relationships/font" Target="fonts/Roboto-italic.fntdata"/><Relationship Id="rId39" Type="http://schemas.openxmlformats.org/officeDocument/2006/relationships/font" Target="fonts/ProximaNova-bold.fntdata"/><Relationship Id="rId38" Type="http://schemas.openxmlformats.org/officeDocument/2006/relationships/font" Target="fonts/ProximaNova-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Dosis-regular.fntdata"/><Relationship Id="rId27" Type="http://schemas.openxmlformats.org/officeDocument/2006/relationships/slide" Target="slides/slide19.xml"/><Relationship Id="rId29" Type="http://schemas.openxmlformats.org/officeDocument/2006/relationships/font" Target="fonts/Dosis-bold.fntdata"/><Relationship Id="rId50" Type="http://schemas.openxmlformats.org/officeDocument/2006/relationships/font" Target="fonts/PathwayGothicOne-regular.fntdata"/><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5baa638fd5_0_0: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5baa638f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1c2d769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1c2d769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1c48dc70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1c48dc70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29cb2563e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29cb2563e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1c2d769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1c2d769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41c2d7696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41c2d7696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41c2d7696f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41c2d7696f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414b0747b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414b0747b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414b0747b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414b0747b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41c2d7696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41c2d7696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41c2d769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41c2d769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baa638fd5_0_6:notes"/>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5baa638fd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5baa638f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baa638f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298ef189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298ef189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298ef189d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298ef189d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41c2d7696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41c2d7696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98ef189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298ef189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98ef189d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98ef189d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414b0747b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414b0747b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jp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Font typeface="Raleway"/>
              <a:buNone/>
              <a:defRPr b="1" sz="4800">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58" name="Google Shape;58;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59" name="Google Shape;59;p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60" name="Shape 60"/>
        <p:cNvGrpSpPr/>
        <p:nvPr/>
      </p:nvGrpSpPr>
      <p:grpSpPr>
        <a:xfrm>
          <a:off x="0" y="0"/>
          <a:ext cx="0" cy="0"/>
          <a:chOff x="0" y="0"/>
          <a:chExt cx="0" cy="0"/>
        </a:xfrm>
      </p:grpSpPr>
      <p:sp>
        <p:nvSpPr>
          <p:cNvPr id="61" name="Google Shape;61;p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62" name="Google Shape;62;p15"/>
          <p:cNvPicPr preferRelativeResize="0"/>
          <p:nvPr/>
        </p:nvPicPr>
        <p:blipFill>
          <a:blip r:embed="rId2">
            <a:alphaModFix amt="35000"/>
          </a:blip>
          <a:stretch>
            <a:fillRect/>
          </a:stretch>
        </p:blipFill>
        <p:spPr>
          <a:xfrm>
            <a:off x="1210750" y="1226800"/>
            <a:ext cx="3671700" cy="3671700"/>
          </a:xfrm>
          <a:prstGeom prst="rect">
            <a:avLst/>
          </a:prstGeom>
          <a:noFill/>
          <a:ln>
            <a:noFill/>
          </a:ln>
        </p:spPr>
      </p:pic>
      <p:sp>
        <p:nvSpPr>
          <p:cNvPr id="63" name="Google Shape;63;p15"/>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4" name="Google Shape;64;p1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Raleway"/>
              <a:buNone/>
              <a:defRPr b="1" sz="4200">
                <a:latin typeface="Raleway"/>
                <a:ea typeface="Raleway"/>
                <a:cs typeface="Raleway"/>
                <a:sym typeface="Raleway"/>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65" name="Shape 65"/>
        <p:cNvGrpSpPr/>
        <p:nvPr/>
      </p:nvGrpSpPr>
      <p:grpSpPr>
        <a:xfrm>
          <a:off x="0" y="0"/>
          <a:ext cx="0" cy="0"/>
          <a:chOff x="0" y="0"/>
          <a:chExt cx="0" cy="0"/>
        </a:xfrm>
      </p:grpSpPr>
      <p:sp>
        <p:nvSpPr>
          <p:cNvPr id="66" name="Google Shape;66;p1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67" name="Google Shape;67;p1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68" name="Google Shape;68;p16"/>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69" name="Google Shape;69;p1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200"/>
              <a:buFont typeface="Raleway"/>
              <a:buNone/>
              <a:defRPr b="1" sz="4200">
                <a:solidFill>
                  <a:srgbClr val="000000"/>
                </a:solidFill>
                <a:latin typeface="Raleway"/>
                <a:ea typeface="Raleway"/>
                <a:cs typeface="Raleway"/>
                <a:sym typeface="Raleway"/>
              </a:defRPr>
            </a:lvl1pPr>
            <a:lvl2pPr lvl="1" rtl="0">
              <a:spcBef>
                <a:spcPts val="0"/>
              </a:spcBef>
              <a:spcAft>
                <a:spcPts val="0"/>
              </a:spcAft>
              <a:buClr>
                <a:srgbClr val="000000"/>
              </a:buClr>
              <a:buSzPts val="4200"/>
              <a:buNone/>
              <a:defRPr sz="4200">
                <a:solidFill>
                  <a:srgbClr val="000000"/>
                </a:solidFill>
              </a:defRPr>
            </a:lvl2pPr>
            <a:lvl3pPr lvl="2" rtl="0">
              <a:spcBef>
                <a:spcPts val="0"/>
              </a:spcBef>
              <a:spcAft>
                <a:spcPts val="0"/>
              </a:spcAft>
              <a:buClr>
                <a:srgbClr val="000000"/>
              </a:buClr>
              <a:buSzPts val="4200"/>
              <a:buNone/>
              <a:defRPr sz="4200">
                <a:solidFill>
                  <a:srgbClr val="000000"/>
                </a:solidFill>
              </a:defRPr>
            </a:lvl3pPr>
            <a:lvl4pPr lvl="3" rtl="0">
              <a:spcBef>
                <a:spcPts val="0"/>
              </a:spcBef>
              <a:spcAft>
                <a:spcPts val="0"/>
              </a:spcAft>
              <a:buClr>
                <a:srgbClr val="000000"/>
              </a:buClr>
              <a:buSzPts val="4200"/>
              <a:buNone/>
              <a:defRPr sz="4200">
                <a:solidFill>
                  <a:srgbClr val="000000"/>
                </a:solidFill>
              </a:defRPr>
            </a:lvl4pPr>
            <a:lvl5pPr lvl="4" rtl="0">
              <a:spcBef>
                <a:spcPts val="0"/>
              </a:spcBef>
              <a:spcAft>
                <a:spcPts val="0"/>
              </a:spcAft>
              <a:buClr>
                <a:srgbClr val="000000"/>
              </a:buClr>
              <a:buSzPts val="4200"/>
              <a:buNone/>
              <a:defRPr sz="4200">
                <a:solidFill>
                  <a:srgbClr val="000000"/>
                </a:solidFill>
              </a:defRPr>
            </a:lvl5pPr>
            <a:lvl6pPr lvl="5" rtl="0">
              <a:spcBef>
                <a:spcPts val="0"/>
              </a:spcBef>
              <a:spcAft>
                <a:spcPts val="0"/>
              </a:spcAft>
              <a:buClr>
                <a:srgbClr val="000000"/>
              </a:buClr>
              <a:buSzPts val="4200"/>
              <a:buNone/>
              <a:defRPr sz="4200">
                <a:solidFill>
                  <a:srgbClr val="000000"/>
                </a:solidFill>
              </a:defRPr>
            </a:lvl6pPr>
            <a:lvl7pPr lvl="6" rtl="0">
              <a:spcBef>
                <a:spcPts val="0"/>
              </a:spcBef>
              <a:spcAft>
                <a:spcPts val="0"/>
              </a:spcAft>
              <a:buClr>
                <a:srgbClr val="000000"/>
              </a:buClr>
              <a:buSzPts val="4200"/>
              <a:buNone/>
              <a:defRPr sz="4200">
                <a:solidFill>
                  <a:srgbClr val="000000"/>
                </a:solidFill>
              </a:defRPr>
            </a:lvl7pPr>
            <a:lvl8pPr lvl="7" rtl="0">
              <a:spcBef>
                <a:spcPts val="0"/>
              </a:spcBef>
              <a:spcAft>
                <a:spcPts val="0"/>
              </a:spcAft>
              <a:buClr>
                <a:srgbClr val="000000"/>
              </a:buClr>
              <a:buSzPts val="4200"/>
              <a:buNone/>
              <a:defRPr sz="4200">
                <a:solidFill>
                  <a:srgbClr val="000000"/>
                </a:solidFill>
              </a:defRPr>
            </a:lvl8pPr>
            <a:lvl9pPr lvl="8" rtl="0">
              <a:spcBef>
                <a:spcPts val="0"/>
              </a:spcBef>
              <a:spcAft>
                <a:spcPts val="0"/>
              </a:spcAft>
              <a:buClr>
                <a:srgbClr val="000000"/>
              </a:buClr>
              <a:buSzPts val="4200"/>
              <a:buNone/>
              <a:defRPr sz="4200">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70" name="Shape 70"/>
        <p:cNvGrpSpPr/>
        <p:nvPr/>
      </p:nvGrpSpPr>
      <p:grpSpPr>
        <a:xfrm>
          <a:off x="0" y="0"/>
          <a:ext cx="0" cy="0"/>
          <a:chOff x="0" y="0"/>
          <a:chExt cx="0" cy="0"/>
        </a:xfrm>
      </p:grpSpPr>
      <p:sp>
        <p:nvSpPr>
          <p:cNvPr id="71" name="Google Shape;71;p17"/>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7"/>
          <p:cNvSpPr txBox="1"/>
          <p:nvPr>
            <p:ph idx="1" type="body"/>
          </p:nvPr>
        </p:nvSpPr>
        <p:spPr>
          <a:xfrm>
            <a:off x="241575" y="887100"/>
            <a:ext cx="8452500" cy="3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indent="-317500" lvl="1" marL="914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indent="-317500" lvl="2" marL="1371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indent="-317500" lvl="3" marL="18288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indent="-317500" lvl="4" marL="22860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indent="-317500" lvl="5" marL="27432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indent="-317500" lvl="6" marL="3200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indent="-317500" lvl="7" marL="3657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indent="-317500" lvl="8" marL="4114800" rtl="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p:txBody>
      </p:sp>
      <p:sp>
        <p:nvSpPr>
          <p:cNvPr id="73" name="Google Shape;73;p1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74" name="Google Shape;74;p17"/>
          <p:cNvSpPr txBox="1"/>
          <p:nvPr>
            <p:ph type="title"/>
          </p:nvPr>
        </p:nvSpPr>
        <p:spPr>
          <a:xfrm>
            <a:off x="241575" y="121925"/>
            <a:ext cx="8222100" cy="53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8"/>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8" name="Google Shape;78;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Dosis"/>
              <a:buChar char="●"/>
              <a:defRPr sz="1400">
                <a:latin typeface="Dosis"/>
                <a:ea typeface="Dosis"/>
                <a:cs typeface="Dosis"/>
                <a:sym typeface="Dosis"/>
              </a:defRPr>
            </a:lvl1pPr>
            <a:lvl2pPr indent="-304800" lvl="1" marL="914400" rtl="0">
              <a:spcBef>
                <a:spcPts val="1600"/>
              </a:spcBef>
              <a:spcAft>
                <a:spcPts val="0"/>
              </a:spcAft>
              <a:buSzPts val="1200"/>
              <a:buFont typeface="Dosis"/>
              <a:buChar char="○"/>
              <a:defRPr sz="1200">
                <a:latin typeface="Dosis"/>
                <a:ea typeface="Dosis"/>
                <a:cs typeface="Dosis"/>
                <a:sym typeface="Dosis"/>
              </a:defRPr>
            </a:lvl2pPr>
            <a:lvl3pPr indent="-304800" lvl="2" marL="1371600" rtl="0">
              <a:spcBef>
                <a:spcPts val="1600"/>
              </a:spcBef>
              <a:spcAft>
                <a:spcPts val="0"/>
              </a:spcAft>
              <a:buSzPts val="1200"/>
              <a:buFont typeface="Dosis"/>
              <a:buChar char="■"/>
              <a:defRPr sz="1200">
                <a:latin typeface="Dosis"/>
                <a:ea typeface="Dosis"/>
                <a:cs typeface="Dosis"/>
                <a:sym typeface="Dosis"/>
              </a:defRPr>
            </a:lvl3pPr>
            <a:lvl4pPr indent="-304800" lvl="3" marL="1828800" rtl="0">
              <a:spcBef>
                <a:spcPts val="1600"/>
              </a:spcBef>
              <a:spcAft>
                <a:spcPts val="0"/>
              </a:spcAft>
              <a:buSzPts val="1200"/>
              <a:buFont typeface="Dosis"/>
              <a:buChar char="●"/>
              <a:defRPr sz="1200">
                <a:latin typeface="Dosis"/>
                <a:ea typeface="Dosis"/>
                <a:cs typeface="Dosis"/>
                <a:sym typeface="Dosis"/>
              </a:defRPr>
            </a:lvl4pPr>
            <a:lvl5pPr indent="-304800" lvl="4" marL="2286000" rtl="0">
              <a:spcBef>
                <a:spcPts val="1600"/>
              </a:spcBef>
              <a:spcAft>
                <a:spcPts val="0"/>
              </a:spcAft>
              <a:buSzPts val="1200"/>
              <a:buFont typeface="Dosis"/>
              <a:buChar char="○"/>
              <a:defRPr sz="1200">
                <a:latin typeface="Dosis"/>
                <a:ea typeface="Dosis"/>
                <a:cs typeface="Dosis"/>
                <a:sym typeface="Dosis"/>
              </a:defRPr>
            </a:lvl5pPr>
            <a:lvl6pPr indent="-304800" lvl="5" marL="2743200" rtl="0">
              <a:spcBef>
                <a:spcPts val="1600"/>
              </a:spcBef>
              <a:spcAft>
                <a:spcPts val="0"/>
              </a:spcAft>
              <a:buSzPts val="1200"/>
              <a:buFont typeface="Dosis"/>
              <a:buChar char="■"/>
              <a:defRPr sz="1200">
                <a:latin typeface="Dosis"/>
                <a:ea typeface="Dosis"/>
                <a:cs typeface="Dosis"/>
                <a:sym typeface="Dosis"/>
              </a:defRPr>
            </a:lvl6pPr>
            <a:lvl7pPr indent="-304800" lvl="6" marL="3200400" rtl="0">
              <a:spcBef>
                <a:spcPts val="1600"/>
              </a:spcBef>
              <a:spcAft>
                <a:spcPts val="0"/>
              </a:spcAft>
              <a:buSzPts val="1200"/>
              <a:buFont typeface="Dosis"/>
              <a:buChar char="●"/>
              <a:defRPr sz="1200">
                <a:latin typeface="Dosis"/>
                <a:ea typeface="Dosis"/>
                <a:cs typeface="Dosis"/>
                <a:sym typeface="Dosis"/>
              </a:defRPr>
            </a:lvl7pPr>
            <a:lvl8pPr indent="-304800" lvl="7" marL="3657600" rtl="0">
              <a:spcBef>
                <a:spcPts val="1600"/>
              </a:spcBef>
              <a:spcAft>
                <a:spcPts val="0"/>
              </a:spcAft>
              <a:buSzPts val="1200"/>
              <a:buFont typeface="Dosis"/>
              <a:buChar char="○"/>
              <a:defRPr sz="1200">
                <a:latin typeface="Dosis"/>
                <a:ea typeface="Dosis"/>
                <a:cs typeface="Dosis"/>
                <a:sym typeface="Dosis"/>
              </a:defRPr>
            </a:lvl8pPr>
            <a:lvl9pPr indent="-304800" lvl="8" marL="4114800" rtl="0">
              <a:spcBef>
                <a:spcPts val="1600"/>
              </a:spcBef>
              <a:spcAft>
                <a:spcPts val="1600"/>
              </a:spcAft>
              <a:buSzPts val="1200"/>
              <a:buFont typeface="Dosis"/>
              <a:buChar char="■"/>
              <a:defRPr sz="1200">
                <a:latin typeface="Dosis"/>
                <a:ea typeface="Dosis"/>
                <a:cs typeface="Dosis"/>
                <a:sym typeface="Dosis"/>
              </a:defRPr>
            </a:lvl9pPr>
          </a:lstStyle>
          <a:p/>
        </p:txBody>
      </p:sp>
      <p:sp>
        <p:nvSpPr>
          <p:cNvPr id="79" name="Google Shape;79;p18"/>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Font typeface="Dosis"/>
              <a:buChar char="●"/>
              <a:defRPr sz="1400">
                <a:latin typeface="Dosis"/>
                <a:ea typeface="Dosis"/>
                <a:cs typeface="Dosis"/>
                <a:sym typeface="Dosis"/>
              </a:defRPr>
            </a:lvl1pPr>
            <a:lvl2pPr indent="-304800" lvl="1" marL="914400" rtl="0">
              <a:spcBef>
                <a:spcPts val="1600"/>
              </a:spcBef>
              <a:spcAft>
                <a:spcPts val="0"/>
              </a:spcAft>
              <a:buSzPts val="1200"/>
              <a:buFont typeface="Dosis"/>
              <a:buChar char="○"/>
              <a:defRPr sz="1200">
                <a:latin typeface="Dosis"/>
                <a:ea typeface="Dosis"/>
                <a:cs typeface="Dosis"/>
                <a:sym typeface="Dosis"/>
              </a:defRPr>
            </a:lvl2pPr>
            <a:lvl3pPr indent="-304800" lvl="2" marL="1371600" rtl="0">
              <a:spcBef>
                <a:spcPts val="1600"/>
              </a:spcBef>
              <a:spcAft>
                <a:spcPts val="0"/>
              </a:spcAft>
              <a:buSzPts val="1200"/>
              <a:buFont typeface="Dosis"/>
              <a:buChar char="■"/>
              <a:defRPr sz="1200">
                <a:latin typeface="Dosis"/>
                <a:ea typeface="Dosis"/>
                <a:cs typeface="Dosis"/>
                <a:sym typeface="Dosis"/>
              </a:defRPr>
            </a:lvl3pPr>
            <a:lvl4pPr indent="-304800" lvl="3" marL="1828800" rtl="0">
              <a:spcBef>
                <a:spcPts val="1600"/>
              </a:spcBef>
              <a:spcAft>
                <a:spcPts val="0"/>
              </a:spcAft>
              <a:buSzPts val="1200"/>
              <a:buFont typeface="Dosis"/>
              <a:buChar char="●"/>
              <a:defRPr sz="1200">
                <a:latin typeface="Dosis"/>
                <a:ea typeface="Dosis"/>
                <a:cs typeface="Dosis"/>
                <a:sym typeface="Dosis"/>
              </a:defRPr>
            </a:lvl4pPr>
            <a:lvl5pPr indent="-304800" lvl="4" marL="2286000" rtl="0">
              <a:spcBef>
                <a:spcPts val="1600"/>
              </a:spcBef>
              <a:spcAft>
                <a:spcPts val="0"/>
              </a:spcAft>
              <a:buSzPts val="1200"/>
              <a:buFont typeface="Dosis"/>
              <a:buChar char="○"/>
              <a:defRPr sz="1200">
                <a:latin typeface="Dosis"/>
                <a:ea typeface="Dosis"/>
                <a:cs typeface="Dosis"/>
                <a:sym typeface="Dosis"/>
              </a:defRPr>
            </a:lvl5pPr>
            <a:lvl6pPr indent="-304800" lvl="5" marL="2743200" rtl="0">
              <a:spcBef>
                <a:spcPts val="1600"/>
              </a:spcBef>
              <a:spcAft>
                <a:spcPts val="0"/>
              </a:spcAft>
              <a:buSzPts val="1200"/>
              <a:buFont typeface="Dosis"/>
              <a:buChar char="■"/>
              <a:defRPr sz="1200">
                <a:latin typeface="Dosis"/>
                <a:ea typeface="Dosis"/>
                <a:cs typeface="Dosis"/>
                <a:sym typeface="Dosis"/>
              </a:defRPr>
            </a:lvl6pPr>
            <a:lvl7pPr indent="-304800" lvl="6" marL="3200400" rtl="0">
              <a:spcBef>
                <a:spcPts val="1600"/>
              </a:spcBef>
              <a:spcAft>
                <a:spcPts val="0"/>
              </a:spcAft>
              <a:buSzPts val="1200"/>
              <a:buFont typeface="Dosis"/>
              <a:buChar char="●"/>
              <a:defRPr sz="1200">
                <a:latin typeface="Dosis"/>
                <a:ea typeface="Dosis"/>
                <a:cs typeface="Dosis"/>
                <a:sym typeface="Dosis"/>
              </a:defRPr>
            </a:lvl7pPr>
            <a:lvl8pPr indent="-304800" lvl="7" marL="3657600" rtl="0">
              <a:spcBef>
                <a:spcPts val="1600"/>
              </a:spcBef>
              <a:spcAft>
                <a:spcPts val="0"/>
              </a:spcAft>
              <a:buSzPts val="1200"/>
              <a:buFont typeface="Dosis"/>
              <a:buChar char="○"/>
              <a:defRPr sz="1200">
                <a:latin typeface="Dosis"/>
                <a:ea typeface="Dosis"/>
                <a:cs typeface="Dosis"/>
                <a:sym typeface="Dosis"/>
              </a:defRPr>
            </a:lvl8pPr>
            <a:lvl9pPr indent="-304800" lvl="8" marL="4114800" rtl="0">
              <a:spcBef>
                <a:spcPts val="1600"/>
              </a:spcBef>
              <a:spcAft>
                <a:spcPts val="1600"/>
              </a:spcAft>
              <a:buSzPts val="1200"/>
              <a:buFont typeface="Dosis"/>
              <a:buChar char="■"/>
              <a:defRPr sz="1200">
                <a:latin typeface="Dosis"/>
                <a:ea typeface="Dosis"/>
                <a:cs typeface="Dosis"/>
                <a:sym typeface="Dosis"/>
              </a:defRPr>
            </a:lvl9pPr>
          </a:lstStyle>
          <a:p/>
        </p:txBody>
      </p:sp>
      <p:sp>
        <p:nvSpPr>
          <p:cNvPr id="80" name="Google Shape;80;p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9"/>
          <p:cNvSpPr/>
          <p:nvPr/>
        </p:nvSpPr>
        <p:spPr>
          <a:xfrm flipH="1" rot="10800000">
            <a:off x="0" y="656400"/>
            <a:ext cx="9144000" cy="4487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Font typeface="Raleway"/>
              <a:buNone/>
              <a:defRPr b="1" sz="1800">
                <a:latin typeface="Raleway"/>
                <a:ea typeface="Raleway"/>
                <a:cs typeface="Raleway"/>
                <a:sym typeface="Raleway"/>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84" name="Google Shape;84;p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85" name="Shape 85"/>
        <p:cNvGrpSpPr/>
        <p:nvPr/>
      </p:nvGrpSpPr>
      <p:grpSpPr>
        <a:xfrm>
          <a:off x="0" y="0"/>
          <a:ext cx="0" cy="0"/>
          <a:chOff x="0" y="0"/>
          <a:chExt cx="0" cy="0"/>
        </a:xfrm>
      </p:grpSpPr>
      <p:sp>
        <p:nvSpPr>
          <p:cNvPr id="86" name="Google Shape;86;p20"/>
          <p:cNvSpPr txBox="1"/>
          <p:nvPr>
            <p:ph type="title"/>
          </p:nvPr>
        </p:nvSpPr>
        <p:spPr>
          <a:xfrm>
            <a:off x="226078" y="129200"/>
            <a:ext cx="2808000" cy="9534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A3E2"/>
              </a:buClr>
              <a:buSzPts val="2400"/>
              <a:buFont typeface="Raleway"/>
              <a:buNone/>
              <a:defRPr b="1" sz="2400">
                <a:solidFill>
                  <a:srgbClr val="00A3E2"/>
                </a:solidFill>
                <a:latin typeface="Raleway"/>
                <a:ea typeface="Raleway"/>
                <a:cs typeface="Raleway"/>
                <a:sym typeface="Raleway"/>
              </a:defRPr>
            </a:lvl1pPr>
            <a:lvl2pPr lvl="1" rtl="0">
              <a:spcBef>
                <a:spcPts val="0"/>
              </a:spcBef>
              <a:spcAft>
                <a:spcPts val="0"/>
              </a:spcAft>
              <a:buClr>
                <a:srgbClr val="00A3E2"/>
              </a:buClr>
              <a:buSzPts val="2400"/>
              <a:buNone/>
              <a:defRPr sz="2400">
                <a:solidFill>
                  <a:srgbClr val="00A3E2"/>
                </a:solidFill>
              </a:defRPr>
            </a:lvl2pPr>
            <a:lvl3pPr lvl="2" rtl="0">
              <a:spcBef>
                <a:spcPts val="0"/>
              </a:spcBef>
              <a:spcAft>
                <a:spcPts val="0"/>
              </a:spcAft>
              <a:buClr>
                <a:srgbClr val="00A3E2"/>
              </a:buClr>
              <a:buSzPts val="2400"/>
              <a:buNone/>
              <a:defRPr sz="2400">
                <a:solidFill>
                  <a:srgbClr val="00A3E2"/>
                </a:solidFill>
              </a:defRPr>
            </a:lvl3pPr>
            <a:lvl4pPr lvl="3" rtl="0">
              <a:spcBef>
                <a:spcPts val="0"/>
              </a:spcBef>
              <a:spcAft>
                <a:spcPts val="0"/>
              </a:spcAft>
              <a:buClr>
                <a:srgbClr val="00A3E2"/>
              </a:buClr>
              <a:buSzPts val="2400"/>
              <a:buNone/>
              <a:defRPr sz="2400">
                <a:solidFill>
                  <a:srgbClr val="00A3E2"/>
                </a:solidFill>
              </a:defRPr>
            </a:lvl4pPr>
            <a:lvl5pPr lvl="4" rtl="0">
              <a:spcBef>
                <a:spcPts val="0"/>
              </a:spcBef>
              <a:spcAft>
                <a:spcPts val="0"/>
              </a:spcAft>
              <a:buClr>
                <a:srgbClr val="00A3E2"/>
              </a:buClr>
              <a:buSzPts val="2400"/>
              <a:buNone/>
              <a:defRPr sz="2400">
                <a:solidFill>
                  <a:srgbClr val="00A3E2"/>
                </a:solidFill>
              </a:defRPr>
            </a:lvl5pPr>
            <a:lvl6pPr lvl="5" rtl="0">
              <a:spcBef>
                <a:spcPts val="0"/>
              </a:spcBef>
              <a:spcAft>
                <a:spcPts val="0"/>
              </a:spcAft>
              <a:buClr>
                <a:srgbClr val="00A3E2"/>
              </a:buClr>
              <a:buSzPts val="2400"/>
              <a:buNone/>
              <a:defRPr sz="2400">
                <a:solidFill>
                  <a:srgbClr val="00A3E2"/>
                </a:solidFill>
              </a:defRPr>
            </a:lvl6pPr>
            <a:lvl7pPr lvl="6" rtl="0">
              <a:spcBef>
                <a:spcPts val="0"/>
              </a:spcBef>
              <a:spcAft>
                <a:spcPts val="0"/>
              </a:spcAft>
              <a:buClr>
                <a:srgbClr val="00A3E2"/>
              </a:buClr>
              <a:buSzPts val="2400"/>
              <a:buNone/>
              <a:defRPr sz="2400">
                <a:solidFill>
                  <a:srgbClr val="00A3E2"/>
                </a:solidFill>
              </a:defRPr>
            </a:lvl7pPr>
            <a:lvl8pPr lvl="7" rtl="0">
              <a:spcBef>
                <a:spcPts val="0"/>
              </a:spcBef>
              <a:spcAft>
                <a:spcPts val="0"/>
              </a:spcAft>
              <a:buClr>
                <a:srgbClr val="00A3E2"/>
              </a:buClr>
              <a:buSzPts val="2400"/>
              <a:buNone/>
              <a:defRPr sz="2400">
                <a:solidFill>
                  <a:srgbClr val="00A3E2"/>
                </a:solidFill>
              </a:defRPr>
            </a:lvl8pPr>
            <a:lvl9pPr lvl="8" rtl="0">
              <a:spcBef>
                <a:spcPts val="0"/>
              </a:spcBef>
              <a:spcAft>
                <a:spcPts val="0"/>
              </a:spcAft>
              <a:buClr>
                <a:srgbClr val="00A3E2"/>
              </a:buClr>
              <a:buSzPts val="2400"/>
              <a:buNone/>
              <a:defRPr sz="2400">
                <a:solidFill>
                  <a:srgbClr val="00A3E2"/>
                </a:solidFill>
              </a:defRPr>
            </a:lvl9pPr>
          </a:lstStyle>
          <a:p/>
        </p:txBody>
      </p:sp>
      <p:sp>
        <p:nvSpPr>
          <p:cNvPr id="87" name="Google Shape;87;p20"/>
          <p:cNvSpPr txBox="1"/>
          <p:nvPr>
            <p:ph idx="1" type="body"/>
          </p:nvPr>
        </p:nvSpPr>
        <p:spPr>
          <a:xfrm>
            <a:off x="226075" y="1279475"/>
            <a:ext cx="3552600" cy="3349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1pPr>
            <a:lvl2pPr indent="-304800" lvl="1" marL="914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2pPr>
            <a:lvl3pPr indent="-304800" lvl="2" marL="1371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3pPr>
            <a:lvl4pPr indent="-304800" lvl="3" marL="18288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4pPr>
            <a:lvl5pPr indent="-304800" lvl="4" marL="22860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5pPr>
            <a:lvl6pPr indent="-304800" lvl="5" marL="27432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6pPr>
            <a:lvl7pPr indent="-304800" lvl="6" marL="3200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7pPr>
            <a:lvl8pPr indent="-304800" lvl="7" marL="3657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8pPr>
            <a:lvl9pPr indent="-304800" lvl="8" marL="4114800" rtl="0">
              <a:spcBef>
                <a:spcPts val="1600"/>
              </a:spcBef>
              <a:spcAft>
                <a:spcPts val="1600"/>
              </a:spcAft>
              <a:buClr>
                <a:srgbClr val="000000"/>
              </a:buClr>
              <a:buSzPts val="1200"/>
              <a:buFont typeface="Proxima Nova"/>
              <a:buChar char="■"/>
              <a:defRPr sz="1200">
                <a:solidFill>
                  <a:srgbClr val="000000"/>
                </a:solidFill>
                <a:latin typeface="Proxima Nova"/>
                <a:ea typeface="Proxima Nova"/>
                <a:cs typeface="Proxima Nova"/>
                <a:sym typeface="Proxima Nova"/>
              </a:defRPr>
            </a:lvl9pPr>
          </a:lstStyle>
          <a:p/>
        </p:txBody>
      </p:sp>
      <p:sp>
        <p:nvSpPr>
          <p:cNvPr id="88" name="Google Shape;88;p2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21"/>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Font typeface="Raleway"/>
              <a:buNone/>
              <a:defRPr b="1" sz="6000">
                <a:latin typeface="Raleway"/>
                <a:ea typeface="Raleway"/>
                <a:cs typeface="Raleway"/>
                <a:sym typeface="Raleway"/>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91" name="Google Shape;91;p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sp>
        <p:nvSpPr>
          <p:cNvPr id="93" name="Google Shape;93;p22"/>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Font typeface="Raleway"/>
              <a:buNone/>
              <a:defRPr b="1" sz="4200">
                <a:solidFill>
                  <a:schemeClr val="dk2"/>
                </a:solidFill>
                <a:latin typeface="Raleway"/>
                <a:ea typeface="Raleway"/>
                <a:cs typeface="Raleway"/>
                <a:sym typeface="Raleway"/>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95" name="Google Shape;95;p22"/>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Dosis"/>
              <a:buNone/>
              <a:defRPr sz="2100">
                <a:latin typeface="Dosis"/>
                <a:ea typeface="Dosis"/>
                <a:cs typeface="Dosis"/>
                <a:sym typeface="Dosi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6" name="Google Shape;96;p22"/>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Font typeface="Dosis"/>
              <a:buChar char="●"/>
              <a:defRPr>
                <a:solidFill>
                  <a:schemeClr val="lt1"/>
                </a:solidFill>
                <a:latin typeface="Dosis"/>
                <a:ea typeface="Dosis"/>
                <a:cs typeface="Dosis"/>
                <a:sym typeface="Dosis"/>
              </a:defRPr>
            </a:lvl1pPr>
            <a:lvl2pPr indent="-317500" lvl="1" marL="914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rtl="0">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
        <p:nvSpPr>
          <p:cNvPr id="97" name="Google Shape;97;p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8" name="Shape 98"/>
        <p:cNvGrpSpPr/>
        <p:nvPr/>
      </p:nvGrpSpPr>
      <p:grpSpPr>
        <a:xfrm>
          <a:off x="0" y="0"/>
          <a:ext cx="0" cy="0"/>
          <a:chOff x="0" y="0"/>
          <a:chExt cx="0" cy="0"/>
        </a:xfrm>
      </p:grpSpPr>
      <p:sp>
        <p:nvSpPr>
          <p:cNvPr id="99" name="Google Shape;99;p23"/>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3"/>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Font typeface="Raleway"/>
              <a:buNone/>
              <a:defRPr b="1" sz="1200">
                <a:solidFill>
                  <a:schemeClr val="lt1"/>
                </a:solidFill>
                <a:latin typeface="Raleway"/>
                <a:ea typeface="Raleway"/>
                <a:cs typeface="Raleway"/>
                <a:sym typeface="Raleway"/>
              </a:defRPr>
            </a:lvl1pPr>
          </a:lstStyle>
          <a:p/>
        </p:txBody>
      </p:sp>
      <p:sp>
        <p:nvSpPr>
          <p:cNvPr id="101" name="Google Shape;101;p2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102" name="Shape 102"/>
        <p:cNvGrpSpPr/>
        <p:nvPr/>
      </p:nvGrpSpPr>
      <p:grpSpPr>
        <a:xfrm>
          <a:off x="0" y="0"/>
          <a:ext cx="0" cy="0"/>
          <a:chOff x="0" y="0"/>
          <a:chExt cx="0" cy="0"/>
        </a:xfrm>
      </p:grpSpPr>
      <p:sp>
        <p:nvSpPr>
          <p:cNvPr id="103" name="Google Shape;103;p24"/>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Font typeface="Raleway"/>
              <a:buNone/>
              <a:defRPr b="1" sz="12000">
                <a:solidFill>
                  <a:schemeClr val="dk2"/>
                </a:solidFill>
                <a:latin typeface="Raleway"/>
                <a:ea typeface="Raleway"/>
                <a:cs typeface="Raleway"/>
                <a:sym typeface="Raleway"/>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104" name="Google Shape;104;p24"/>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Dosis"/>
              <a:buChar char="●"/>
              <a:defRPr>
                <a:latin typeface="Dosis"/>
                <a:ea typeface="Dosis"/>
                <a:cs typeface="Dosis"/>
                <a:sym typeface="Dosis"/>
              </a:defRPr>
            </a:lvl1pPr>
            <a:lvl2pPr indent="-317500" lvl="1" marL="914400" rtl="0" algn="ctr">
              <a:spcBef>
                <a:spcPts val="1600"/>
              </a:spcBef>
              <a:spcAft>
                <a:spcPts val="0"/>
              </a:spcAft>
              <a:buSzPts val="1400"/>
              <a:buFont typeface="Dosis"/>
              <a:buChar char="○"/>
              <a:defRPr>
                <a:latin typeface="Dosis"/>
                <a:ea typeface="Dosis"/>
                <a:cs typeface="Dosis"/>
                <a:sym typeface="Dosis"/>
              </a:defRPr>
            </a:lvl2pPr>
            <a:lvl3pPr indent="-317500" lvl="2" marL="1371600" rtl="0" algn="ctr">
              <a:spcBef>
                <a:spcPts val="1600"/>
              </a:spcBef>
              <a:spcAft>
                <a:spcPts val="0"/>
              </a:spcAft>
              <a:buSzPts val="1400"/>
              <a:buFont typeface="Dosis"/>
              <a:buChar char="■"/>
              <a:defRPr>
                <a:latin typeface="Dosis"/>
                <a:ea typeface="Dosis"/>
                <a:cs typeface="Dosis"/>
                <a:sym typeface="Dosis"/>
              </a:defRPr>
            </a:lvl3pPr>
            <a:lvl4pPr indent="-317500" lvl="3" marL="1828800" rtl="0" algn="ctr">
              <a:spcBef>
                <a:spcPts val="1600"/>
              </a:spcBef>
              <a:spcAft>
                <a:spcPts val="0"/>
              </a:spcAft>
              <a:buSzPts val="1400"/>
              <a:buFont typeface="Dosis"/>
              <a:buChar char="●"/>
              <a:defRPr>
                <a:latin typeface="Dosis"/>
                <a:ea typeface="Dosis"/>
                <a:cs typeface="Dosis"/>
                <a:sym typeface="Dosis"/>
              </a:defRPr>
            </a:lvl4pPr>
            <a:lvl5pPr indent="-317500" lvl="4" marL="2286000" rtl="0" algn="ctr">
              <a:spcBef>
                <a:spcPts val="1600"/>
              </a:spcBef>
              <a:spcAft>
                <a:spcPts val="0"/>
              </a:spcAft>
              <a:buSzPts val="1400"/>
              <a:buFont typeface="Dosis"/>
              <a:buChar char="○"/>
              <a:defRPr>
                <a:latin typeface="Dosis"/>
                <a:ea typeface="Dosis"/>
                <a:cs typeface="Dosis"/>
                <a:sym typeface="Dosis"/>
              </a:defRPr>
            </a:lvl5pPr>
            <a:lvl6pPr indent="-317500" lvl="5" marL="2743200" rtl="0" algn="ctr">
              <a:spcBef>
                <a:spcPts val="1600"/>
              </a:spcBef>
              <a:spcAft>
                <a:spcPts val="0"/>
              </a:spcAft>
              <a:buSzPts val="1400"/>
              <a:buFont typeface="Dosis"/>
              <a:buChar char="■"/>
              <a:defRPr>
                <a:latin typeface="Dosis"/>
                <a:ea typeface="Dosis"/>
                <a:cs typeface="Dosis"/>
                <a:sym typeface="Dosis"/>
              </a:defRPr>
            </a:lvl6pPr>
            <a:lvl7pPr indent="-317500" lvl="6" marL="3200400" rtl="0" algn="ctr">
              <a:spcBef>
                <a:spcPts val="1600"/>
              </a:spcBef>
              <a:spcAft>
                <a:spcPts val="0"/>
              </a:spcAft>
              <a:buSzPts val="1400"/>
              <a:buFont typeface="Dosis"/>
              <a:buChar char="●"/>
              <a:defRPr>
                <a:latin typeface="Dosis"/>
                <a:ea typeface="Dosis"/>
                <a:cs typeface="Dosis"/>
                <a:sym typeface="Dosis"/>
              </a:defRPr>
            </a:lvl7pPr>
            <a:lvl8pPr indent="-317500" lvl="7" marL="3657600" rtl="0" algn="ctr">
              <a:spcBef>
                <a:spcPts val="1600"/>
              </a:spcBef>
              <a:spcAft>
                <a:spcPts val="0"/>
              </a:spcAft>
              <a:buSzPts val="1400"/>
              <a:buFont typeface="Dosis"/>
              <a:buChar char="○"/>
              <a:defRPr>
                <a:latin typeface="Dosis"/>
                <a:ea typeface="Dosis"/>
                <a:cs typeface="Dosis"/>
                <a:sym typeface="Dosis"/>
              </a:defRPr>
            </a:lvl8pPr>
            <a:lvl9pPr indent="-317500" lvl="8" marL="4114800" rtl="0" algn="ctr">
              <a:spcBef>
                <a:spcPts val="1600"/>
              </a:spcBef>
              <a:spcAft>
                <a:spcPts val="1600"/>
              </a:spcAft>
              <a:buSzPts val="1400"/>
              <a:buFont typeface="Dosis"/>
              <a:buChar char="■"/>
              <a:defRPr>
                <a:latin typeface="Dosis"/>
                <a:ea typeface="Dosis"/>
                <a:cs typeface="Dosis"/>
                <a:sym typeface="Dosis"/>
              </a:defRPr>
            </a:lvl9pPr>
          </a:lstStyle>
          <a:p/>
        </p:txBody>
      </p:sp>
      <p:sp>
        <p:nvSpPr>
          <p:cNvPr id="105" name="Google Shape;105;p2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6" name="Shape 106"/>
        <p:cNvGrpSpPr/>
        <p:nvPr/>
      </p:nvGrpSpPr>
      <p:grpSpPr>
        <a:xfrm>
          <a:off x="0" y="0"/>
          <a:ext cx="0" cy="0"/>
          <a:chOff x="0" y="0"/>
          <a:chExt cx="0" cy="0"/>
        </a:xfrm>
      </p:grpSpPr>
      <p:sp>
        <p:nvSpPr>
          <p:cNvPr id="107" name="Google Shape;107;p2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8" name="Shape 108"/>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09" name="Shape 109"/>
        <p:cNvGrpSpPr/>
        <p:nvPr/>
      </p:nvGrpSpPr>
      <p:grpSpPr>
        <a:xfrm>
          <a:off x="0" y="0"/>
          <a:ext cx="0" cy="0"/>
          <a:chOff x="0" y="0"/>
          <a:chExt cx="0" cy="0"/>
        </a:xfrm>
      </p:grpSpPr>
      <p:sp>
        <p:nvSpPr>
          <p:cNvPr id="110" name="Google Shape;110;p27"/>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indent="0" lvl="1"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indent="0" lvl="2"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indent="0" lvl="3"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indent="0" lvl="4"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indent="0" lvl="5" marL="4572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indent="0" lvl="6" marL="9144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indent="0" lvl="7" marL="13716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indent="0" lvl="8" marL="18288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111" name="Google Shape;111;p27"/>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116" name="Shape 116"/>
        <p:cNvGrpSpPr/>
        <p:nvPr/>
      </p:nvGrpSpPr>
      <p:grpSpPr>
        <a:xfrm>
          <a:off x="0" y="0"/>
          <a:ext cx="0" cy="0"/>
          <a:chOff x="0" y="0"/>
          <a:chExt cx="0" cy="0"/>
        </a:xfrm>
      </p:grpSpPr>
      <p:sp>
        <p:nvSpPr>
          <p:cNvPr id="117" name="Google Shape;117;p29"/>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9"/>
          <p:cNvSpPr txBox="1"/>
          <p:nvPr>
            <p:ph type="title"/>
          </p:nvPr>
        </p:nvSpPr>
        <p:spPr>
          <a:xfrm>
            <a:off x="226075" y="129200"/>
            <a:ext cx="4533600" cy="595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Raleway"/>
              <a:buNone/>
              <a:defRPr b="1" i="0" sz="1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2pPr>
            <a:lvl3pPr lvl="2"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3pPr>
            <a:lvl4pPr lvl="3"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4pPr>
            <a:lvl5pPr lvl="4"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5pPr>
            <a:lvl6pPr lvl="5"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6pPr>
            <a:lvl7pPr lvl="6"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7pPr>
            <a:lvl8pPr lvl="7"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8pPr>
            <a:lvl9pPr lvl="8" marR="0" rtl="0" algn="l">
              <a:lnSpc>
                <a:spcPct val="100000"/>
              </a:lnSpc>
              <a:spcBef>
                <a:spcPts val="0"/>
              </a:spcBef>
              <a:spcAft>
                <a:spcPts val="0"/>
              </a:spcAft>
              <a:buClr>
                <a:srgbClr val="00A3E2"/>
              </a:buClr>
              <a:buSzPts val="2400"/>
              <a:buFont typeface="Roboto"/>
              <a:buNone/>
              <a:defRPr b="0" i="0" sz="2400" u="none" cap="none" strike="noStrike">
                <a:solidFill>
                  <a:srgbClr val="00A3E2"/>
                </a:solidFill>
                <a:latin typeface="Roboto"/>
                <a:ea typeface="Roboto"/>
                <a:cs typeface="Roboto"/>
                <a:sym typeface="Roboto"/>
              </a:defRPr>
            </a:lvl9pPr>
          </a:lstStyle>
          <a:p/>
        </p:txBody>
      </p:sp>
      <p:sp>
        <p:nvSpPr>
          <p:cNvPr id="119" name="Google Shape;119;p29"/>
          <p:cNvSpPr txBox="1"/>
          <p:nvPr>
            <p:ph idx="1" type="body"/>
          </p:nvPr>
        </p:nvSpPr>
        <p:spPr>
          <a:xfrm>
            <a:off x="226075" y="1032100"/>
            <a:ext cx="3552600" cy="35973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1pPr>
            <a:lvl2pPr indent="-304800" lvl="1" marL="9144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2pPr>
            <a:lvl3pPr indent="-304800" lvl="2" marL="13716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3pPr>
            <a:lvl4pPr indent="-304800" lvl="3" marL="18288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4pPr>
            <a:lvl5pPr indent="-304800" lvl="4" marL="22860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5pPr>
            <a:lvl6pPr indent="-304800" lvl="5" marL="27432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6pPr>
            <a:lvl7pPr indent="-304800" lvl="6" marL="32004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7pPr>
            <a:lvl8pPr indent="-304800" lvl="7" marL="3657600" marR="0" rtl="0" algn="l">
              <a:lnSpc>
                <a:spcPct val="115000"/>
              </a:lnSpc>
              <a:spcBef>
                <a:spcPts val="1600"/>
              </a:spcBef>
              <a:spcAft>
                <a:spcPts val="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8pPr>
            <a:lvl9pPr indent="-304800" lvl="8" marL="4114800" marR="0" rtl="0" algn="l">
              <a:lnSpc>
                <a:spcPct val="115000"/>
              </a:lnSpc>
              <a:spcBef>
                <a:spcPts val="1600"/>
              </a:spcBef>
              <a:spcAft>
                <a:spcPts val="1600"/>
              </a:spcAft>
              <a:buClr>
                <a:srgbClr val="000000"/>
              </a:buClr>
              <a:buSzPts val="1200"/>
              <a:buFont typeface="Proxima Nova"/>
              <a:buChar char="■"/>
              <a:defRPr b="0" i="0" sz="1200" u="none" cap="none" strike="noStrike">
                <a:solidFill>
                  <a:srgbClr val="000000"/>
                </a:solidFill>
                <a:latin typeface="Proxima Nova"/>
                <a:ea typeface="Proxima Nova"/>
                <a:cs typeface="Proxima Nova"/>
                <a:sym typeface="Proxima Nova"/>
              </a:defRPr>
            </a:lvl9pPr>
          </a:lstStyle>
          <a:p/>
        </p:txBody>
      </p:sp>
      <p:sp>
        <p:nvSpPr>
          <p:cNvPr id="120" name="Google Shape;120;p2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121" name="Shape 121"/>
        <p:cNvGrpSpPr/>
        <p:nvPr/>
      </p:nvGrpSpPr>
      <p:grpSpPr>
        <a:xfrm>
          <a:off x="0" y="0"/>
          <a:ext cx="0" cy="0"/>
          <a:chOff x="0" y="0"/>
          <a:chExt cx="0" cy="0"/>
        </a:xfrm>
      </p:grpSpPr>
      <p:sp>
        <p:nvSpPr>
          <p:cNvPr id="122" name="Google Shape;122;p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pic>
        <p:nvPicPr>
          <p:cNvPr id="123" name="Google Shape;123;p30"/>
          <p:cNvPicPr preferRelativeResize="0"/>
          <p:nvPr/>
        </p:nvPicPr>
        <p:blipFill rotWithShape="1">
          <a:blip r:embed="rId2">
            <a:alphaModFix amt="41000"/>
          </a:blip>
          <a:srcRect b="0" l="0" r="0" t="0"/>
          <a:stretch/>
        </p:blipFill>
        <p:spPr>
          <a:xfrm>
            <a:off x="1210750" y="1226800"/>
            <a:ext cx="3671700" cy="3671700"/>
          </a:xfrm>
          <a:prstGeom prst="rect">
            <a:avLst/>
          </a:prstGeom>
          <a:noFill/>
          <a:ln>
            <a:noFill/>
          </a:ln>
        </p:spPr>
      </p:pic>
      <p:sp>
        <p:nvSpPr>
          <p:cNvPr id="124" name="Google Shape;124;p30"/>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125" name="Google Shape;125;p30"/>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200"/>
              <a:buFont typeface="Raleway"/>
              <a:buNone/>
              <a:defRPr b="1" i="0" sz="42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2pPr>
            <a:lvl3pPr lvl="2"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3pPr>
            <a:lvl4pPr lvl="3"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4pPr>
            <a:lvl5pPr lvl="4"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5pPr>
            <a:lvl6pPr lvl="5"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6pPr>
            <a:lvl7pPr lvl="6"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7pPr>
            <a:lvl8pPr lvl="7"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8pPr>
            <a:lvl9pPr lvl="8" marR="0" rtl="0" algn="l">
              <a:lnSpc>
                <a:spcPct val="100000"/>
              </a:lnSpc>
              <a:spcBef>
                <a:spcPts val="0"/>
              </a:spcBef>
              <a:spcAft>
                <a:spcPts val="0"/>
              </a:spcAft>
              <a:buClr>
                <a:srgbClr val="000000"/>
              </a:buClr>
              <a:buSzPts val="4200"/>
              <a:buFont typeface="Roboto"/>
              <a:buNone/>
              <a:defRPr b="0" i="0" sz="4200" u="none" cap="none" strike="noStrike">
                <a:solidFill>
                  <a:srgbClr val="000000"/>
                </a:solidFill>
                <a:latin typeface="Roboto"/>
                <a:ea typeface="Roboto"/>
                <a:cs typeface="Roboto"/>
                <a:sym typeface="Robot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126" name="Shape 126"/>
        <p:cNvGrpSpPr/>
        <p:nvPr/>
      </p:nvGrpSpPr>
      <p:grpSpPr>
        <a:xfrm>
          <a:off x="0" y="0"/>
          <a:ext cx="0" cy="0"/>
          <a:chOff x="0" y="0"/>
          <a:chExt cx="0" cy="0"/>
        </a:xfrm>
      </p:grpSpPr>
      <p:sp>
        <p:nvSpPr>
          <p:cNvPr id="127" name="Google Shape;127;p31"/>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1"/>
          <p:cNvSpPr txBox="1"/>
          <p:nvPr>
            <p:ph idx="1" type="body"/>
          </p:nvPr>
        </p:nvSpPr>
        <p:spPr>
          <a:xfrm>
            <a:off x="241575" y="887100"/>
            <a:ext cx="8452500" cy="3742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rgbClr val="000000"/>
              </a:buClr>
              <a:buSzPts val="1400"/>
              <a:buFont typeface="Proxima Nova"/>
              <a:buChar char="■"/>
              <a:defRPr b="0" i="0" sz="1400" u="none" cap="none" strike="noStrike">
                <a:solidFill>
                  <a:srgbClr val="000000"/>
                </a:solidFill>
                <a:latin typeface="Proxima Nova"/>
                <a:ea typeface="Proxima Nova"/>
                <a:cs typeface="Proxima Nova"/>
                <a:sym typeface="Proxima Nova"/>
              </a:defRPr>
            </a:lvl9pPr>
          </a:lstStyle>
          <a:p/>
        </p:txBody>
      </p:sp>
      <p:sp>
        <p:nvSpPr>
          <p:cNvPr id="129" name="Google Shape;129;p3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
        <p:nvSpPr>
          <p:cNvPr id="130" name="Google Shape;130;p31"/>
          <p:cNvSpPr txBox="1"/>
          <p:nvPr>
            <p:ph type="title"/>
          </p:nvPr>
        </p:nvSpPr>
        <p:spPr>
          <a:xfrm>
            <a:off x="241575" y="121925"/>
            <a:ext cx="8222100" cy="530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800"/>
              <a:buFont typeface="Raleway"/>
              <a:buNone/>
              <a:defRPr b="1" i="0" sz="1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131" name="Shape 131"/>
        <p:cNvGrpSpPr/>
        <p:nvPr/>
      </p:nvGrpSpPr>
      <p:grpSpPr>
        <a:xfrm>
          <a:off x="0" y="0"/>
          <a:ext cx="0" cy="0"/>
          <a:chOff x="0" y="0"/>
          <a:chExt cx="0" cy="0"/>
        </a:xfrm>
      </p:grpSpPr>
      <p:sp>
        <p:nvSpPr>
          <p:cNvPr id="132" name="Google Shape;132;p3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pic>
        <p:nvPicPr>
          <p:cNvPr id="133" name="Google Shape;133;p32"/>
          <p:cNvPicPr preferRelativeResize="0"/>
          <p:nvPr/>
        </p:nvPicPr>
        <p:blipFill rotWithShape="1">
          <a:blip r:embed="rId2">
            <a:alphaModFix amt="35000"/>
          </a:blip>
          <a:srcRect b="0" l="0" r="0" t="0"/>
          <a:stretch/>
        </p:blipFill>
        <p:spPr>
          <a:xfrm>
            <a:off x="1210750" y="1226800"/>
            <a:ext cx="3671700" cy="3671700"/>
          </a:xfrm>
          <a:prstGeom prst="rect">
            <a:avLst/>
          </a:prstGeom>
          <a:noFill/>
          <a:ln>
            <a:noFill/>
          </a:ln>
        </p:spPr>
      </p:pic>
      <p:sp>
        <p:nvSpPr>
          <p:cNvPr id="134" name="Google Shape;134;p32"/>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accent6"/>
              </a:solidFill>
              <a:latin typeface="Arial"/>
              <a:ea typeface="Arial"/>
              <a:cs typeface="Arial"/>
              <a:sym typeface="Arial"/>
            </a:endParaRPr>
          </a:p>
        </p:txBody>
      </p:sp>
      <p:sp>
        <p:nvSpPr>
          <p:cNvPr id="135" name="Google Shape;135;p32"/>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200"/>
              <a:buFont typeface="Raleway"/>
              <a:buNone/>
              <a:defRPr b="1" i="0" sz="42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3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3"/>
          <p:cNvSpPr/>
          <p:nvPr/>
        </p:nvSpPr>
        <p:spPr>
          <a:xfrm flipH="1">
            <a:off x="8246400" y="4245875"/>
            <a:ext cx="897600" cy="897600"/>
          </a:xfrm>
          <a:prstGeom prst="round1Rect">
            <a:avLst>
              <a:gd fmla="val 16667" name="adj"/>
            </a:avLst>
          </a:prstGeom>
          <a:solidFill>
            <a:schemeClr val="lt1">
              <a:alpha val="678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3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4800"/>
              <a:buFont typeface="Raleway"/>
              <a:buNone/>
              <a:defRPr b="1" i="0" sz="48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40" name="Google Shape;140;p3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141" name="Google Shape;141;p3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34"/>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6000"/>
              <a:buFont typeface="Raleway"/>
              <a:buNone/>
              <a:defRPr b="1" i="0" sz="6000" u="none" cap="none" strike="noStrike">
                <a:solidFill>
                  <a:schemeClr val="lt1"/>
                </a:solidFill>
                <a:latin typeface="Raleway"/>
                <a:ea typeface="Raleway"/>
                <a:cs typeface="Raleway"/>
                <a:sym typeface="Raleway"/>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144" name="Google Shape;144;p3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35"/>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4200"/>
              <a:buFont typeface="Raleway"/>
              <a:buNone/>
              <a:defRPr b="1" i="0" sz="4200" u="none" cap="none" strike="noStrike">
                <a:solidFill>
                  <a:schemeClr val="dk2"/>
                </a:solidFill>
                <a:latin typeface="Raleway"/>
                <a:ea typeface="Raleway"/>
                <a:cs typeface="Raleway"/>
                <a:sym typeface="Raleway"/>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148" name="Google Shape;148;p35"/>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2100"/>
              <a:buFont typeface="Dosis"/>
              <a:buNone/>
              <a:defRPr b="0" i="0" sz="2100" u="none" cap="none" strike="noStrike">
                <a:solidFill>
                  <a:schemeClr val="lt2"/>
                </a:solidFill>
                <a:latin typeface="Dosis"/>
                <a:ea typeface="Dosis"/>
                <a:cs typeface="Dosis"/>
                <a:sym typeface="Dosis"/>
              </a:defRPr>
            </a:lvl1pPr>
            <a:lvl2pPr lvl="1"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2pPr>
            <a:lvl3pPr lvl="2"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3pPr>
            <a:lvl4pPr lvl="3"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4pPr>
            <a:lvl5pPr lvl="4"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5pPr>
            <a:lvl6pPr lvl="5"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6pPr>
            <a:lvl7pPr lvl="6"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7pPr>
            <a:lvl8pPr lvl="7"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8pPr>
            <a:lvl9pPr lvl="8" marR="0" rtl="0" algn="ctr">
              <a:lnSpc>
                <a:spcPct val="100000"/>
              </a:lnSpc>
              <a:spcBef>
                <a:spcPts val="0"/>
              </a:spcBef>
              <a:spcAft>
                <a:spcPts val="0"/>
              </a:spcAft>
              <a:buClr>
                <a:schemeClr val="lt2"/>
              </a:buClr>
              <a:buSzPts val="2100"/>
              <a:buFont typeface="Roboto"/>
              <a:buNone/>
              <a:defRPr b="0" i="0" sz="2100" u="none" cap="none" strike="noStrike">
                <a:solidFill>
                  <a:schemeClr val="lt2"/>
                </a:solidFill>
                <a:latin typeface="Roboto"/>
                <a:ea typeface="Roboto"/>
                <a:cs typeface="Roboto"/>
                <a:sym typeface="Roboto"/>
              </a:defRPr>
            </a:lvl9pPr>
          </a:lstStyle>
          <a:p/>
        </p:txBody>
      </p:sp>
      <p:sp>
        <p:nvSpPr>
          <p:cNvPr id="149" name="Google Shape;149;p3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Dosis"/>
              <a:buChar char="●"/>
              <a:defRPr b="0" i="0" sz="1800" u="none" cap="none" strike="noStrike">
                <a:solidFill>
                  <a:schemeClr val="lt1"/>
                </a:solidFill>
                <a:latin typeface="Dosis"/>
                <a:ea typeface="Dosis"/>
                <a:cs typeface="Dosis"/>
                <a:sym typeface="Dosis"/>
              </a:defRPr>
            </a:lvl1pPr>
            <a:lvl2pPr indent="-317500" lvl="1" marL="9144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2pPr>
            <a:lvl3pPr indent="-317500" lvl="2" marL="13716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3pPr>
            <a:lvl4pPr indent="-317500" lvl="3" marL="18288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4pPr>
            <a:lvl5pPr indent="-317500" lvl="4" marL="22860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5pPr>
            <a:lvl6pPr indent="-317500" lvl="5" marL="27432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6pPr>
            <a:lvl7pPr indent="-317500" lvl="6" marL="32004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7pPr>
            <a:lvl8pPr indent="-317500" lvl="7" marL="3657600" marR="0" rtl="0" algn="l">
              <a:lnSpc>
                <a:spcPct val="115000"/>
              </a:lnSpc>
              <a:spcBef>
                <a:spcPts val="1600"/>
              </a:spcBef>
              <a:spcAft>
                <a:spcPts val="0"/>
              </a:spcAft>
              <a:buClr>
                <a:schemeClr val="lt1"/>
              </a:buClr>
              <a:buSzPts val="1400"/>
              <a:buFont typeface="Dosis"/>
              <a:buChar char="○"/>
              <a:defRPr b="0" i="0" sz="1400" u="none" cap="none" strike="noStrike">
                <a:solidFill>
                  <a:schemeClr val="lt1"/>
                </a:solidFill>
                <a:latin typeface="Dosis"/>
                <a:ea typeface="Dosis"/>
                <a:cs typeface="Dosis"/>
                <a:sym typeface="Dosis"/>
              </a:defRPr>
            </a:lvl8pPr>
            <a:lvl9pPr indent="-317500" lvl="8" marL="4114800" marR="0" rtl="0" algn="l">
              <a:lnSpc>
                <a:spcPct val="115000"/>
              </a:lnSpc>
              <a:spcBef>
                <a:spcPts val="1600"/>
              </a:spcBef>
              <a:spcAft>
                <a:spcPts val="1600"/>
              </a:spcAft>
              <a:buClr>
                <a:schemeClr val="lt1"/>
              </a:buClr>
              <a:buSzPts val="1400"/>
              <a:buFont typeface="Dosis"/>
              <a:buChar char="■"/>
              <a:defRPr b="0" i="0" sz="1400" u="none" cap="none" strike="noStrike">
                <a:solidFill>
                  <a:schemeClr val="lt1"/>
                </a:solidFill>
                <a:latin typeface="Dosis"/>
                <a:ea typeface="Dosis"/>
                <a:cs typeface="Dosis"/>
                <a:sym typeface="Dosis"/>
              </a:defRPr>
            </a:lvl9pPr>
          </a:lstStyle>
          <a:p/>
        </p:txBody>
      </p:sp>
      <p:sp>
        <p:nvSpPr>
          <p:cNvPr id="150" name="Google Shape;150;p3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1" name="Shape 151"/>
        <p:cNvGrpSpPr/>
        <p:nvPr/>
      </p:nvGrpSpPr>
      <p:grpSpPr>
        <a:xfrm>
          <a:off x="0" y="0"/>
          <a:ext cx="0" cy="0"/>
          <a:chOff x="0" y="0"/>
          <a:chExt cx="0" cy="0"/>
        </a:xfrm>
      </p:grpSpPr>
      <p:sp>
        <p:nvSpPr>
          <p:cNvPr id="152" name="Google Shape;152;p36"/>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6"/>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200"/>
              <a:buFont typeface="Raleway"/>
              <a:buNone/>
              <a:defRPr b="1" i="0" sz="1200" u="none" cap="none" strike="noStrike">
                <a:solidFill>
                  <a:schemeClr val="lt1"/>
                </a:solidFill>
                <a:latin typeface="Raleway"/>
                <a:ea typeface="Raleway"/>
                <a:cs typeface="Raleway"/>
                <a:sym typeface="Raleway"/>
              </a:defRPr>
            </a:lvl1pPr>
          </a:lstStyle>
          <a:p/>
        </p:txBody>
      </p:sp>
      <p:sp>
        <p:nvSpPr>
          <p:cNvPr id="154" name="Google Shape;154;p3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155" name="Shape 155"/>
        <p:cNvGrpSpPr/>
        <p:nvPr/>
      </p:nvGrpSpPr>
      <p:grpSpPr>
        <a:xfrm>
          <a:off x="0" y="0"/>
          <a:ext cx="0" cy="0"/>
          <a:chOff x="0" y="0"/>
          <a:chExt cx="0" cy="0"/>
        </a:xfrm>
      </p:grpSpPr>
      <p:sp>
        <p:nvSpPr>
          <p:cNvPr id="156" name="Google Shape;156;p37"/>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Raleway"/>
              <a:buNone/>
              <a:defRPr b="1" i="0" sz="12000" u="none" cap="none" strike="noStrike">
                <a:solidFill>
                  <a:schemeClr val="dk2"/>
                </a:solidFill>
                <a:latin typeface="Raleway"/>
                <a:ea typeface="Raleway"/>
                <a:cs typeface="Raleway"/>
                <a:sym typeface="Raleway"/>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157" name="Google Shape;157;p37"/>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lt2"/>
              </a:buClr>
              <a:buSzPts val="1800"/>
              <a:buFont typeface="Dosis"/>
              <a:buChar char="●"/>
              <a:defRPr b="0" i="0" sz="1800" u="none" cap="none" strike="noStrike">
                <a:solidFill>
                  <a:schemeClr val="lt2"/>
                </a:solidFill>
                <a:latin typeface="Dosis"/>
                <a:ea typeface="Dosis"/>
                <a:cs typeface="Dosis"/>
                <a:sym typeface="Dosis"/>
              </a:defRPr>
            </a:lvl1pPr>
            <a:lvl2pPr indent="-317500" lvl="1" marL="9144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2pPr>
            <a:lvl3pPr indent="-317500" lvl="2" marL="13716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3pPr>
            <a:lvl4pPr indent="-317500" lvl="3" marL="18288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4pPr>
            <a:lvl5pPr indent="-317500" lvl="4" marL="22860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5pPr>
            <a:lvl6pPr indent="-317500" lvl="5" marL="27432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6pPr>
            <a:lvl7pPr indent="-317500" lvl="6" marL="32004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7pPr>
            <a:lvl8pPr indent="-317500" lvl="7" marL="3657600" marR="0" rtl="0" algn="ctr">
              <a:lnSpc>
                <a:spcPct val="115000"/>
              </a:lnSpc>
              <a:spcBef>
                <a:spcPts val="1600"/>
              </a:spcBef>
              <a:spcAft>
                <a:spcPts val="0"/>
              </a:spcAft>
              <a:buClr>
                <a:schemeClr val="lt2"/>
              </a:buClr>
              <a:buSzPts val="1400"/>
              <a:buFont typeface="Dosis"/>
              <a:buChar char="○"/>
              <a:defRPr b="0" i="0" sz="1400" u="none" cap="none" strike="noStrike">
                <a:solidFill>
                  <a:schemeClr val="lt2"/>
                </a:solidFill>
                <a:latin typeface="Dosis"/>
                <a:ea typeface="Dosis"/>
                <a:cs typeface="Dosis"/>
                <a:sym typeface="Dosis"/>
              </a:defRPr>
            </a:lvl8pPr>
            <a:lvl9pPr indent="-317500" lvl="8" marL="4114800" marR="0" rtl="0" algn="ctr">
              <a:lnSpc>
                <a:spcPct val="115000"/>
              </a:lnSpc>
              <a:spcBef>
                <a:spcPts val="1600"/>
              </a:spcBef>
              <a:spcAft>
                <a:spcPts val="1600"/>
              </a:spcAft>
              <a:buClr>
                <a:schemeClr val="lt2"/>
              </a:buClr>
              <a:buSzPts val="1400"/>
              <a:buFont typeface="Dosis"/>
              <a:buChar char="■"/>
              <a:defRPr b="0" i="0" sz="1400" u="none" cap="none" strike="noStrike">
                <a:solidFill>
                  <a:schemeClr val="lt2"/>
                </a:solidFill>
                <a:latin typeface="Dosis"/>
                <a:ea typeface="Dosis"/>
                <a:cs typeface="Dosis"/>
                <a:sym typeface="Dosis"/>
              </a:defRPr>
            </a:lvl9pPr>
          </a:lstStyle>
          <a:p/>
        </p:txBody>
      </p:sp>
      <p:sp>
        <p:nvSpPr>
          <p:cNvPr id="158" name="Google Shape;158;p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59" name="Shape 159"/>
        <p:cNvGrpSpPr/>
        <p:nvPr/>
      </p:nvGrpSpPr>
      <p:grpSpPr>
        <a:xfrm>
          <a:off x="0" y="0"/>
          <a:ext cx="0" cy="0"/>
          <a:chOff x="0" y="0"/>
          <a:chExt cx="0" cy="0"/>
        </a:xfrm>
      </p:grpSpPr>
      <p:sp>
        <p:nvSpPr>
          <p:cNvPr id="160" name="Google Shape;160;p3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61" name="Shape 161"/>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162" name="Shape 162"/>
        <p:cNvGrpSpPr/>
        <p:nvPr/>
      </p:nvGrpSpPr>
      <p:grpSpPr>
        <a:xfrm>
          <a:off x="0" y="0"/>
          <a:ext cx="0" cy="0"/>
          <a:chOff x="0" y="0"/>
          <a:chExt cx="0" cy="0"/>
        </a:xfrm>
      </p:grpSpPr>
      <p:sp>
        <p:nvSpPr>
          <p:cNvPr id="163" name="Google Shape;163;p40"/>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lvl="1"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lvl="2"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lvl="3"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lvl="4"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lvl="5"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lvl="6"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lvl="7"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lvl="8" marR="0" rtl="0" algn="l">
              <a:lnSpc>
                <a:spcPct val="100000"/>
              </a:lnSpc>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164" name="Google Shape;164;p40"/>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lnSpc>
                <a:spcPct val="115000"/>
              </a:lnSpc>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lnSpc>
                <a:spcPct val="115000"/>
              </a:lnSpc>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lnSpc>
                <a:spcPct val="115000"/>
              </a:lnSpc>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lnSpc>
                <a:spcPct val="115000"/>
              </a:lnSpc>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lnSpc>
                <a:spcPct val="115000"/>
              </a:lnSpc>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lnSpc>
                <a:spcPct val="115000"/>
              </a:lnSpc>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rgbClr val="FFFFFF"/>
        </a:solidFill>
      </p:bgPr>
    </p:bg>
    <p:spTree>
      <p:nvGrpSpPr>
        <p:cNvPr id="165" name="Shape 165"/>
        <p:cNvGrpSpPr/>
        <p:nvPr/>
      </p:nvGrpSpPr>
      <p:grpSpPr>
        <a:xfrm>
          <a:off x="0" y="0"/>
          <a:ext cx="0" cy="0"/>
          <a:chOff x="0" y="0"/>
          <a:chExt cx="0" cy="0"/>
        </a:xfrm>
      </p:grpSpPr>
      <p:pic>
        <p:nvPicPr>
          <p:cNvPr id="166" name="Google Shape;166;p41"/>
          <p:cNvPicPr preferRelativeResize="0"/>
          <p:nvPr/>
        </p:nvPicPr>
        <p:blipFill rotWithShape="1">
          <a:blip r:embed="rId2">
            <a:alphaModFix amt="41000"/>
          </a:blip>
          <a:srcRect b="0" l="0" r="0" t="0"/>
          <a:stretch/>
        </p:blipFill>
        <p:spPr>
          <a:xfrm>
            <a:off x="1210750" y="1226800"/>
            <a:ext cx="3671700" cy="3671700"/>
          </a:xfrm>
          <a:prstGeom prst="rect">
            <a:avLst/>
          </a:prstGeom>
          <a:noFill/>
          <a:ln>
            <a:noFill/>
          </a:ln>
        </p:spPr>
      </p:pic>
      <p:sp>
        <p:nvSpPr>
          <p:cNvPr id="167" name="Google Shape;167;p41"/>
          <p:cNvSpPr/>
          <p:nvPr/>
        </p:nvSpPr>
        <p:spPr>
          <a:xfrm>
            <a:off x="2815125" y="3219275"/>
            <a:ext cx="2497800" cy="111000"/>
          </a:xfrm>
          <a:prstGeom prst="rect">
            <a:avLst/>
          </a:prstGeom>
          <a:solidFill>
            <a:srgbClr val="F4B4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4B400"/>
              </a:solidFill>
              <a:latin typeface="Arial"/>
              <a:ea typeface="Arial"/>
              <a:cs typeface="Arial"/>
              <a:sym typeface="Arial"/>
            </a:endParaRPr>
          </a:p>
        </p:txBody>
      </p:sp>
      <p:sp>
        <p:nvSpPr>
          <p:cNvPr id="168" name="Google Shape;168;p41"/>
          <p:cNvSpPr txBox="1"/>
          <p:nvPr>
            <p:ph type="title"/>
          </p:nvPr>
        </p:nvSpPr>
        <p:spPr>
          <a:xfrm>
            <a:off x="469850" y="2052875"/>
            <a:ext cx="8218800" cy="1026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1" i="0" sz="4200" u="none" cap="none" strike="noStrike">
                <a:solidFill>
                  <a:srgbClr val="434343"/>
                </a:solidFill>
                <a:latin typeface="Raleway"/>
                <a:ea typeface="Raleway"/>
                <a:cs typeface="Raleway"/>
                <a:sym typeface="Raleway"/>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grpSp>
        <p:nvGrpSpPr>
          <p:cNvPr id="169" name="Google Shape;169;p41"/>
          <p:cNvGrpSpPr/>
          <p:nvPr/>
        </p:nvGrpSpPr>
        <p:grpSpPr>
          <a:xfrm>
            <a:off x="8370067" y="4807147"/>
            <a:ext cx="626177" cy="158980"/>
            <a:chOff x="673875" y="2068725"/>
            <a:chExt cx="6350675" cy="1612375"/>
          </a:xfrm>
        </p:grpSpPr>
        <p:sp>
          <p:nvSpPr>
            <p:cNvPr id="170" name="Google Shape;170;p41"/>
            <p:cNvSpPr/>
            <p:nvPr/>
          </p:nvSpPr>
          <p:spPr>
            <a:xfrm>
              <a:off x="2196175" y="2068725"/>
              <a:ext cx="534575" cy="194675"/>
            </a:xfrm>
            <a:custGeom>
              <a:rect b="b" l="l" r="r" t="t"/>
              <a:pathLst>
                <a:path extrusionOk="0" h="7787" w="21383">
                  <a:moveTo>
                    <a:pt x="1" y="1"/>
                  </a:moveTo>
                  <a:lnTo>
                    <a:pt x="1" y="7786"/>
                  </a:lnTo>
                  <a:lnTo>
                    <a:pt x="21383" y="7786"/>
                  </a:lnTo>
                  <a:lnTo>
                    <a:pt x="21383"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1"/>
            <p:cNvSpPr/>
            <p:nvPr/>
          </p:nvSpPr>
          <p:spPr>
            <a:xfrm>
              <a:off x="673875" y="2376675"/>
              <a:ext cx="1223100" cy="1304425"/>
            </a:xfrm>
            <a:custGeom>
              <a:rect b="b" l="l" r="r" t="t"/>
              <a:pathLst>
                <a:path extrusionOk="0" h="52177" w="48924">
                  <a:moveTo>
                    <a:pt x="25334" y="0"/>
                  </a:moveTo>
                  <a:lnTo>
                    <a:pt x="22545" y="117"/>
                  </a:lnTo>
                  <a:lnTo>
                    <a:pt x="17548" y="1163"/>
                  </a:lnTo>
                  <a:lnTo>
                    <a:pt x="15224" y="2092"/>
                  </a:lnTo>
                  <a:lnTo>
                    <a:pt x="13016" y="3138"/>
                  </a:lnTo>
                  <a:lnTo>
                    <a:pt x="9065" y="5927"/>
                  </a:lnTo>
                  <a:lnTo>
                    <a:pt x="7322" y="7554"/>
                  </a:lnTo>
                  <a:lnTo>
                    <a:pt x="5579" y="9413"/>
                  </a:lnTo>
                  <a:lnTo>
                    <a:pt x="2906" y="13597"/>
                  </a:lnTo>
                  <a:lnTo>
                    <a:pt x="1860" y="15921"/>
                  </a:lnTo>
                  <a:lnTo>
                    <a:pt x="1047" y="18361"/>
                  </a:lnTo>
                  <a:lnTo>
                    <a:pt x="117" y="23358"/>
                  </a:lnTo>
                  <a:lnTo>
                    <a:pt x="1" y="26031"/>
                  </a:lnTo>
                  <a:lnTo>
                    <a:pt x="117" y="28819"/>
                  </a:lnTo>
                  <a:lnTo>
                    <a:pt x="1163" y="33933"/>
                  </a:lnTo>
                  <a:lnTo>
                    <a:pt x="2093" y="36373"/>
                  </a:lnTo>
                  <a:lnTo>
                    <a:pt x="3138" y="38697"/>
                  </a:lnTo>
                  <a:lnTo>
                    <a:pt x="5811" y="42880"/>
                  </a:lnTo>
                  <a:lnTo>
                    <a:pt x="7554" y="44623"/>
                  </a:lnTo>
                  <a:lnTo>
                    <a:pt x="9297" y="46366"/>
                  </a:lnTo>
                  <a:lnTo>
                    <a:pt x="13481" y="49155"/>
                  </a:lnTo>
                  <a:lnTo>
                    <a:pt x="15805" y="50201"/>
                  </a:lnTo>
                  <a:lnTo>
                    <a:pt x="18245" y="51131"/>
                  </a:lnTo>
                  <a:lnTo>
                    <a:pt x="23358" y="52061"/>
                  </a:lnTo>
                  <a:lnTo>
                    <a:pt x="26031" y="52177"/>
                  </a:lnTo>
                  <a:lnTo>
                    <a:pt x="29633" y="51944"/>
                  </a:lnTo>
                  <a:lnTo>
                    <a:pt x="33120" y="51131"/>
                  </a:lnTo>
                  <a:lnTo>
                    <a:pt x="36489" y="50085"/>
                  </a:lnTo>
                  <a:lnTo>
                    <a:pt x="39511" y="48458"/>
                  </a:lnTo>
                  <a:lnTo>
                    <a:pt x="42416" y="46599"/>
                  </a:lnTo>
                  <a:lnTo>
                    <a:pt x="44856" y="44275"/>
                  </a:lnTo>
                  <a:lnTo>
                    <a:pt x="47180" y="41718"/>
                  </a:lnTo>
                  <a:lnTo>
                    <a:pt x="48924" y="38697"/>
                  </a:lnTo>
                  <a:lnTo>
                    <a:pt x="48924" y="22080"/>
                  </a:lnTo>
                  <a:lnTo>
                    <a:pt x="29750" y="22080"/>
                  </a:lnTo>
                  <a:lnTo>
                    <a:pt x="29750" y="32538"/>
                  </a:lnTo>
                  <a:lnTo>
                    <a:pt x="34282" y="32538"/>
                  </a:lnTo>
                  <a:lnTo>
                    <a:pt x="32655" y="34281"/>
                  </a:lnTo>
                  <a:lnTo>
                    <a:pt x="30679" y="35443"/>
                  </a:lnTo>
                  <a:lnTo>
                    <a:pt x="29517" y="36024"/>
                  </a:lnTo>
                  <a:lnTo>
                    <a:pt x="27309" y="36489"/>
                  </a:lnTo>
                  <a:lnTo>
                    <a:pt x="23939" y="36489"/>
                  </a:lnTo>
                  <a:lnTo>
                    <a:pt x="21964" y="35792"/>
                  </a:lnTo>
                  <a:lnTo>
                    <a:pt x="20104" y="34862"/>
                  </a:lnTo>
                  <a:lnTo>
                    <a:pt x="18594" y="33584"/>
                  </a:lnTo>
                  <a:lnTo>
                    <a:pt x="17316" y="32189"/>
                  </a:lnTo>
                  <a:lnTo>
                    <a:pt x="16386" y="30330"/>
                  </a:lnTo>
                  <a:lnTo>
                    <a:pt x="15689" y="28355"/>
                  </a:lnTo>
                  <a:lnTo>
                    <a:pt x="15572" y="26031"/>
                  </a:lnTo>
                  <a:lnTo>
                    <a:pt x="15689" y="23823"/>
                  </a:lnTo>
                  <a:lnTo>
                    <a:pt x="16270" y="21847"/>
                  </a:lnTo>
                  <a:lnTo>
                    <a:pt x="17083" y="19988"/>
                  </a:lnTo>
                  <a:lnTo>
                    <a:pt x="18361" y="18477"/>
                  </a:lnTo>
                  <a:lnTo>
                    <a:pt x="19640" y="17315"/>
                  </a:lnTo>
                  <a:lnTo>
                    <a:pt x="21383" y="16385"/>
                  </a:lnTo>
                  <a:lnTo>
                    <a:pt x="23126" y="15804"/>
                  </a:lnTo>
                  <a:lnTo>
                    <a:pt x="25334" y="15572"/>
                  </a:lnTo>
                  <a:lnTo>
                    <a:pt x="27193" y="15688"/>
                  </a:lnTo>
                  <a:lnTo>
                    <a:pt x="29169" y="16153"/>
                  </a:lnTo>
                  <a:lnTo>
                    <a:pt x="31144" y="16966"/>
                  </a:lnTo>
                  <a:lnTo>
                    <a:pt x="32538" y="18129"/>
                  </a:lnTo>
                  <a:lnTo>
                    <a:pt x="41719" y="5462"/>
                  </a:lnTo>
                  <a:lnTo>
                    <a:pt x="39976" y="3951"/>
                  </a:lnTo>
                  <a:lnTo>
                    <a:pt x="37652" y="2789"/>
                  </a:lnTo>
                  <a:lnTo>
                    <a:pt x="35444" y="1744"/>
                  </a:lnTo>
                  <a:lnTo>
                    <a:pt x="32538" y="930"/>
                  </a:lnTo>
                  <a:lnTo>
                    <a:pt x="29285" y="233"/>
                  </a:lnTo>
                  <a:lnTo>
                    <a:pt x="25334" y="0"/>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1"/>
            <p:cNvSpPr/>
            <p:nvPr/>
          </p:nvSpPr>
          <p:spPr>
            <a:xfrm>
              <a:off x="1809800" y="2379575"/>
              <a:ext cx="1301525" cy="1298625"/>
            </a:xfrm>
            <a:custGeom>
              <a:rect b="b" l="l" r="r" t="t"/>
              <a:pathLst>
                <a:path extrusionOk="0" h="51945" w="52061">
                  <a:moveTo>
                    <a:pt x="26147" y="15456"/>
                  </a:moveTo>
                  <a:lnTo>
                    <a:pt x="28238" y="15688"/>
                  </a:lnTo>
                  <a:lnTo>
                    <a:pt x="30214" y="16386"/>
                  </a:lnTo>
                  <a:lnTo>
                    <a:pt x="32073" y="17199"/>
                  </a:lnTo>
                  <a:lnTo>
                    <a:pt x="33584" y="18594"/>
                  </a:lnTo>
                  <a:lnTo>
                    <a:pt x="34862" y="20104"/>
                  </a:lnTo>
                  <a:lnTo>
                    <a:pt x="35792" y="21847"/>
                  </a:lnTo>
                  <a:lnTo>
                    <a:pt x="36489" y="23823"/>
                  </a:lnTo>
                  <a:lnTo>
                    <a:pt x="36605" y="25915"/>
                  </a:lnTo>
                  <a:lnTo>
                    <a:pt x="36489" y="28006"/>
                  </a:lnTo>
                  <a:lnTo>
                    <a:pt x="35792" y="29982"/>
                  </a:lnTo>
                  <a:lnTo>
                    <a:pt x="34862" y="31841"/>
                  </a:lnTo>
                  <a:lnTo>
                    <a:pt x="33584" y="33352"/>
                  </a:lnTo>
                  <a:lnTo>
                    <a:pt x="32073" y="34630"/>
                  </a:lnTo>
                  <a:lnTo>
                    <a:pt x="30214" y="35560"/>
                  </a:lnTo>
                  <a:lnTo>
                    <a:pt x="28238" y="36257"/>
                  </a:lnTo>
                  <a:lnTo>
                    <a:pt x="26147" y="36373"/>
                  </a:lnTo>
                  <a:lnTo>
                    <a:pt x="24055" y="36257"/>
                  </a:lnTo>
                  <a:lnTo>
                    <a:pt x="22079" y="35560"/>
                  </a:lnTo>
                  <a:lnTo>
                    <a:pt x="20220" y="34746"/>
                  </a:lnTo>
                  <a:lnTo>
                    <a:pt x="18826" y="33352"/>
                  </a:lnTo>
                  <a:lnTo>
                    <a:pt x="17547" y="31841"/>
                  </a:lnTo>
                  <a:lnTo>
                    <a:pt x="16618" y="29982"/>
                  </a:lnTo>
                  <a:lnTo>
                    <a:pt x="15921" y="28006"/>
                  </a:lnTo>
                  <a:lnTo>
                    <a:pt x="15688" y="25915"/>
                  </a:lnTo>
                  <a:lnTo>
                    <a:pt x="15921" y="23823"/>
                  </a:lnTo>
                  <a:lnTo>
                    <a:pt x="16618" y="21847"/>
                  </a:lnTo>
                  <a:lnTo>
                    <a:pt x="17431" y="20104"/>
                  </a:lnTo>
                  <a:lnTo>
                    <a:pt x="18826" y="18594"/>
                  </a:lnTo>
                  <a:lnTo>
                    <a:pt x="20336" y="17315"/>
                  </a:lnTo>
                  <a:lnTo>
                    <a:pt x="22079" y="16386"/>
                  </a:lnTo>
                  <a:lnTo>
                    <a:pt x="24055" y="15688"/>
                  </a:lnTo>
                  <a:lnTo>
                    <a:pt x="26147" y="15456"/>
                  </a:lnTo>
                  <a:close/>
                  <a:moveTo>
                    <a:pt x="23358" y="1"/>
                  </a:moveTo>
                  <a:lnTo>
                    <a:pt x="18245" y="1047"/>
                  </a:lnTo>
                  <a:lnTo>
                    <a:pt x="15921" y="1976"/>
                  </a:lnTo>
                  <a:lnTo>
                    <a:pt x="13480" y="3022"/>
                  </a:lnTo>
                  <a:lnTo>
                    <a:pt x="9413" y="5811"/>
                  </a:lnTo>
                  <a:lnTo>
                    <a:pt x="7554" y="7554"/>
                  </a:lnTo>
                  <a:lnTo>
                    <a:pt x="5927" y="9297"/>
                  </a:lnTo>
                  <a:lnTo>
                    <a:pt x="3138" y="13481"/>
                  </a:lnTo>
                  <a:lnTo>
                    <a:pt x="2092" y="15805"/>
                  </a:lnTo>
                  <a:lnTo>
                    <a:pt x="1162" y="18245"/>
                  </a:lnTo>
                  <a:lnTo>
                    <a:pt x="117" y="23242"/>
                  </a:lnTo>
                  <a:lnTo>
                    <a:pt x="0" y="25915"/>
                  </a:lnTo>
                  <a:lnTo>
                    <a:pt x="117" y="28587"/>
                  </a:lnTo>
                  <a:lnTo>
                    <a:pt x="1162" y="33700"/>
                  </a:lnTo>
                  <a:lnTo>
                    <a:pt x="2092" y="36141"/>
                  </a:lnTo>
                  <a:lnTo>
                    <a:pt x="3138" y="38465"/>
                  </a:lnTo>
                  <a:lnTo>
                    <a:pt x="5927" y="42648"/>
                  </a:lnTo>
                  <a:lnTo>
                    <a:pt x="7554" y="44391"/>
                  </a:lnTo>
                  <a:lnTo>
                    <a:pt x="9413" y="46134"/>
                  </a:lnTo>
                  <a:lnTo>
                    <a:pt x="13480" y="48807"/>
                  </a:lnTo>
                  <a:lnTo>
                    <a:pt x="15804" y="49969"/>
                  </a:lnTo>
                  <a:lnTo>
                    <a:pt x="18245" y="50783"/>
                  </a:lnTo>
                  <a:lnTo>
                    <a:pt x="23358" y="51828"/>
                  </a:lnTo>
                  <a:lnTo>
                    <a:pt x="26030" y="51945"/>
                  </a:lnTo>
                  <a:lnTo>
                    <a:pt x="28703" y="51828"/>
                  </a:lnTo>
                  <a:lnTo>
                    <a:pt x="33816" y="50783"/>
                  </a:lnTo>
                  <a:lnTo>
                    <a:pt x="36140" y="49969"/>
                  </a:lnTo>
                  <a:lnTo>
                    <a:pt x="38581" y="48807"/>
                  </a:lnTo>
                  <a:lnTo>
                    <a:pt x="42648" y="46134"/>
                  </a:lnTo>
                  <a:lnTo>
                    <a:pt x="44507" y="44391"/>
                  </a:lnTo>
                  <a:lnTo>
                    <a:pt x="46134" y="42648"/>
                  </a:lnTo>
                  <a:lnTo>
                    <a:pt x="48923" y="38465"/>
                  </a:lnTo>
                  <a:lnTo>
                    <a:pt x="49969" y="36141"/>
                  </a:lnTo>
                  <a:lnTo>
                    <a:pt x="50898" y="33700"/>
                  </a:lnTo>
                  <a:lnTo>
                    <a:pt x="51944" y="28587"/>
                  </a:lnTo>
                  <a:lnTo>
                    <a:pt x="52061" y="25915"/>
                  </a:lnTo>
                  <a:lnTo>
                    <a:pt x="51944" y="23242"/>
                  </a:lnTo>
                  <a:lnTo>
                    <a:pt x="50898" y="18245"/>
                  </a:lnTo>
                  <a:lnTo>
                    <a:pt x="49969" y="15805"/>
                  </a:lnTo>
                  <a:lnTo>
                    <a:pt x="48923" y="13481"/>
                  </a:lnTo>
                  <a:lnTo>
                    <a:pt x="46134" y="9297"/>
                  </a:lnTo>
                  <a:lnTo>
                    <a:pt x="44507" y="7554"/>
                  </a:lnTo>
                  <a:lnTo>
                    <a:pt x="42648" y="5811"/>
                  </a:lnTo>
                  <a:lnTo>
                    <a:pt x="38581" y="3022"/>
                  </a:lnTo>
                  <a:lnTo>
                    <a:pt x="36140" y="1976"/>
                  </a:lnTo>
                  <a:lnTo>
                    <a:pt x="33816" y="1047"/>
                  </a:lnTo>
                  <a:lnTo>
                    <a:pt x="28703"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41"/>
            <p:cNvSpPr/>
            <p:nvPr/>
          </p:nvSpPr>
          <p:spPr>
            <a:xfrm>
              <a:off x="3090975" y="2408625"/>
              <a:ext cx="964525" cy="1237625"/>
            </a:xfrm>
            <a:custGeom>
              <a:rect b="b" l="l" r="r" t="t"/>
              <a:pathLst>
                <a:path extrusionOk="0" h="49505" w="38581">
                  <a:moveTo>
                    <a:pt x="18128" y="11621"/>
                  </a:moveTo>
                  <a:lnTo>
                    <a:pt x="19523" y="12086"/>
                  </a:lnTo>
                  <a:lnTo>
                    <a:pt x="20452" y="12900"/>
                  </a:lnTo>
                  <a:lnTo>
                    <a:pt x="20917" y="14178"/>
                  </a:lnTo>
                  <a:lnTo>
                    <a:pt x="21033" y="15107"/>
                  </a:lnTo>
                  <a:lnTo>
                    <a:pt x="20917" y="15921"/>
                  </a:lnTo>
                  <a:lnTo>
                    <a:pt x="20452" y="17199"/>
                  </a:lnTo>
                  <a:lnTo>
                    <a:pt x="19523" y="18013"/>
                  </a:lnTo>
                  <a:lnTo>
                    <a:pt x="18128" y="18361"/>
                  </a:lnTo>
                  <a:lnTo>
                    <a:pt x="15455" y="18361"/>
                  </a:lnTo>
                  <a:lnTo>
                    <a:pt x="15455" y="11621"/>
                  </a:lnTo>
                  <a:close/>
                  <a:moveTo>
                    <a:pt x="18709" y="29168"/>
                  </a:moveTo>
                  <a:lnTo>
                    <a:pt x="20801" y="29749"/>
                  </a:lnTo>
                  <a:lnTo>
                    <a:pt x="22195" y="30795"/>
                  </a:lnTo>
                  <a:lnTo>
                    <a:pt x="22893" y="32422"/>
                  </a:lnTo>
                  <a:lnTo>
                    <a:pt x="23009" y="33468"/>
                  </a:lnTo>
                  <a:lnTo>
                    <a:pt x="22893" y="34514"/>
                  </a:lnTo>
                  <a:lnTo>
                    <a:pt x="22195" y="36141"/>
                  </a:lnTo>
                  <a:lnTo>
                    <a:pt x="20801" y="37303"/>
                  </a:lnTo>
                  <a:lnTo>
                    <a:pt x="18709" y="37768"/>
                  </a:lnTo>
                  <a:lnTo>
                    <a:pt x="17315" y="37884"/>
                  </a:lnTo>
                  <a:lnTo>
                    <a:pt x="15572" y="37884"/>
                  </a:lnTo>
                  <a:lnTo>
                    <a:pt x="15572" y="29168"/>
                  </a:lnTo>
                  <a:close/>
                  <a:moveTo>
                    <a:pt x="0" y="1"/>
                  </a:moveTo>
                  <a:lnTo>
                    <a:pt x="0" y="49504"/>
                  </a:lnTo>
                  <a:lnTo>
                    <a:pt x="20336" y="49504"/>
                  </a:lnTo>
                  <a:lnTo>
                    <a:pt x="22428" y="49388"/>
                  </a:lnTo>
                  <a:lnTo>
                    <a:pt x="26146" y="48923"/>
                  </a:lnTo>
                  <a:lnTo>
                    <a:pt x="27889" y="48458"/>
                  </a:lnTo>
                  <a:lnTo>
                    <a:pt x="29516" y="47877"/>
                  </a:lnTo>
                  <a:lnTo>
                    <a:pt x="32421" y="46251"/>
                  </a:lnTo>
                  <a:lnTo>
                    <a:pt x="33584" y="45321"/>
                  </a:lnTo>
                  <a:lnTo>
                    <a:pt x="34746" y="44275"/>
                  </a:lnTo>
                  <a:lnTo>
                    <a:pt x="36605" y="41719"/>
                  </a:lnTo>
                  <a:lnTo>
                    <a:pt x="37186" y="40324"/>
                  </a:lnTo>
                  <a:lnTo>
                    <a:pt x="37883" y="38813"/>
                  </a:lnTo>
                  <a:lnTo>
                    <a:pt x="38464" y="35560"/>
                  </a:lnTo>
                  <a:lnTo>
                    <a:pt x="38580" y="33817"/>
                  </a:lnTo>
                  <a:lnTo>
                    <a:pt x="38464" y="30911"/>
                  </a:lnTo>
                  <a:lnTo>
                    <a:pt x="37651" y="28587"/>
                  </a:lnTo>
                  <a:lnTo>
                    <a:pt x="36721" y="26496"/>
                  </a:lnTo>
                  <a:lnTo>
                    <a:pt x="35675" y="24869"/>
                  </a:lnTo>
                  <a:lnTo>
                    <a:pt x="34165" y="23474"/>
                  </a:lnTo>
                  <a:lnTo>
                    <a:pt x="32654" y="22312"/>
                  </a:lnTo>
                  <a:lnTo>
                    <a:pt x="33584" y="21383"/>
                  </a:lnTo>
                  <a:lnTo>
                    <a:pt x="34513" y="20104"/>
                  </a:lnTo>
                  <a:lnTo>
                    <a:pt x="35094" y="18942"/>
                  </a:lnTo>
                  <a:lnTo>
                    <a:pt x="35791" y="17432"/>
                  </a:lnTo>
                  <a:lnTo>
                    <a:pt x="36256" y="15572"/>
                  </a:lnTo>
                  <a:lnTo>
                    <a:pt x="36372" y="13364"/>
                  </a:lnTo>
                  <a:lnTo>
                    <a:pt x="36372" y="11738"/>
                  </a:lnTo>
                  <a:lnTo>
                    <a:pt x="35791" y="8716"/>
                  </a:lnTo>
                  <a:lnTo>
                    <a:pt x="35210" y="7554"/>
                  </a:lnTo>
                  <a:lnTo>
                    <a:pt x="34513" y="6276"/>
                  </a:lnTo>
                  <a:lnTo>
                    <a:pt x="32770" y="4184"/>
                  </a:lnTo>
                  <a:lnTo>
                    <a:pt x="31724" y="3255"/>
                  </a:lnTo>
                  <a:lnTo>
                    <a:pt x="29400" y="1860"/>
                  </a:lnTo>
                  <a:lnTo>
                    <a:pt x="26495" y="814"/>
                  </a:lnTo>
                  <a:lnTo>
                    <a:pt x="23357" y="117"/>
                  </a:lnTo>
                  <a:lnTo>
                    <a:pt x="19639"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1"/>
            <p:cNvSpPr/>
            <p:nvPr/>
          </p:nvSpPr>
          <p:spPr>
            <a:xfrm>
              <a:off x="3913125" y="2408625"/>
              <a:ext cx="1243425" cy="1240525"/>
            </a:xfrm>
            <a:custGeom>
              <a:rect b="b" l="l" r="r" t="t"/>
              <a:pathLst>
                <a:path extrusionOk="0" h="49621" w="49737">
                  <a:moveTo>
                    <a:pt x="24868" y="25566"/>
                  </a:moveTo>
                  <a:lnTo>
                    <a:pt x="28238" y="34281"/>
                  </a:lnTo>
                  <a:lnTo>
                    <a:pt x="21498" y="34281"/>
                  </a:lnTo>
                  <a:lnTo>
                    <a:pt x="24868" y="25566"/>
                  </a:lnTo>
                  <a:close/>
                  <a:moveTo>
                    <a:pt x="18942" y="1"/>
                  </a:moveTo>
                  <a:lnTo>
                    <a:pt x="0" y="49621"/>
                  </a:lnTo>
                  <a:lnTo>
                    <a:pt x="15688" y="49621"/>
                  </a:lnTo>
                  <a:lnTo>
                    <a:pt x="17315" y="45088"/>
                  </a:lnTo>
                  <a:lnTo>
                    <a:pt x="32422" y="45088"/>
                  </a:lnTo>
                  <a:lnTo>
                    <a:pt x="34049" y="49621"/>
                  </a:lnTo>
                  <a:lnTo>
                    <a:pt x="49736" y="49621"/>
                  </a:lnTo>
                  <a:lnTo>
                    <a:pt x="30795"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1"/>
            <p:cNvSpPr/>
            <p:nvPr/>
          </p:nvSpPr>
          <p:spPr>
            <a:xfrm>
              <a:off x="5083900" y="2408625"/>
              <a:ext cx="755350" cy="1240525"/>
            </a:xfrm>
            <a:custGeom>
              <a:rect b="b" l="l" r="r" t="t"/>
              <a:pathLst>
                <a:path extrusionOk="0" h="49621" w="30214">
                  <a:moveTo>
                    <a:pt x="0" y="1"/>
                  </a:moveTo>
                  <a:lnTo>
                    <a:pt x="0" y="49621"/>
                  </a:lnTo>
                  <a:lnTo>
                    <a:pt x="30214" y="49621"/>
                  </a:lnTo>
                  <a:lnTo>
                    <a:pt x="30214" y="36605"/>
                  </a:lnTo>
                  <a:lnTo>
                    <a:pt x="16501" y="36605"/>
                  </a:lnTo>
                  <a:lnTo>
                    <a:pt x="16501"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1"/>
            <p:cNvSpPr/>
            <p:nvPr/>
          </p:nvSpPr>
          <p:spPr>
            <a:xfrm>
              <a:off x="5725925" y="2379575"/>
              <a:ext cx="1298625" cy="1298625"/>
            </a:xfrm>
            <a:custGeom>
              <a:rect b="b" l="l" r="r" t="t"/>
              <a:pathLst>
                <a:path extrusionOk="0" h="51945" w="51945">
                  <a:moveTo>
                    <a:pt x="26147" y="15456"/>
                  </a:moveTo>
                  <a:lnTo>
                    <a:pt x="28239" y="15688"/>
                  </a:lnTo>
                  <a:lnTo>
                    <a:pt x="30214" y="16386"/>
                  </a:lnTo>
                  <a:lnTo>
                    <a:pt x="31957" y="17199"/>
                  </a:lnTo>
                  <a:lnTo>
                    <a:pt x="33584" y="18594"/>
                  </a:lnTo>
                  <a:lnTo>
                    <a:pt x="34746" y="20104"/>
                  </a:lnTo>
                  <a:lnTo>
                    <a:pt x="35676" y="21847"/>
                  </a:lnTo>
                  <a:lnTo>
                    <a:pt x="36489" y="23823"/>
                  </a:lnTo>
                  <a:lnTo>
                    <a:pt x="36606" y="25915"/>
                  </a:lnTo>
                  <a:lnTo>
                    <a:pt x="36489" y="28006"/>
                  </a:lnTo>
                  <a:lnTo>
                    <a:pt x="35676" y="29982"/>
                  </a:lnTo>
                  <a:lnTo>
                    <a:pt x="34862" y="31841"/>
                  </a:lnTo>
                  <a:lnTo>
                    <a:pt x="33584" y="33352"/>
                  </a:lnTo>
                  <a:lnTo>
                    <a:pt x="31957" y="34630"/>
                  </a:lnTo>
                  <a:lnTo>
                    <a:pt x="30214" y="35560"/>
                  </a:lnTo>
                  <a:lnTo>
                    <a:pt x="28239" y="36257"/>
                  </a:lnTo>
                  <a:lnTo>
                    <a:pt x="26147" y="36373"/>
                  </a:lnTo>
                  <a:lnTo>
                    <a:pt x="24055" y="36257"/>
                  </a:lnTo>
                  <a:lnTo>
                    <a:pt x="22080" y="35560"/>
                  </a:lnTo>
                  <a:lnTo>
                    <a:pt x="20221" y="34746"/>
                  </a:lnTo>
                  <a:lnTo>
                    <a:pt x="18710" y="33352"/>
                  </a:lnTo>
                  <a:lnTo>
                    <a:pt x="17432" y="31841"/>
                  </a:lnTo>
                  <a:lnTo>
                    <a:pt x="16502" y="29982"/>
                  </a:lnTo>
                  <a:lnTo>
                    <a:pt x="15805" y="28006"/>
                  </a:lnTo>
                  <a:lnTo>
                    <a:pt x="15688" y="25915"/>
                  </a:lnTo>
                  <a:lnTo>
                    <a:pt x="15805" y="23823"/>
                  </a:lnTo>
                  <a:lnTo>
                    <a:pt x="16502" y="21847"/>
                  </a:lnTo>
                  <a:lnTo>
                    <a:pt x="17315" y="20104"/>
                  </a:lnTo>
                  <a:lnTo>
                    <a:pt x="18710" y="18594"/>
                  </a:lnTo>
                  <a:lnTo>
                    <a:pt x="20221" y="17315"/>
                  </a:lnTo>
                  <a:lnTo>
                    <a:pt x="22080" y="16386"/>
                  </a:lnTo>
                  <a:lnTo>
                    <a:pt x="24055" y="15688"/>
                  </a:lnTo>
                  <a:lnTo>
                    <a:pt x="26147" y="15456"/>
                  </a:lnTo>
                  <a:close/>
                  <a:moveTo>
                    <a:pt x="23242" y="1"/>
                  </a:moveTo>
                  <a:lnTo>
                    <a:pt x="18245" y="1047"/>
                  </a:lnTo>
                  <a:lnTo>
                    <a:pt x="15805" y="1976"/>
                  </a:lnTo>
                  <a:lnTo>
                    <a:pt x="13481" y="3022"/>
                  </a:lnTo>
                  <a:lnTo>
                    <a:pt x="9297" y="5811"/>
                  </a:lnTo>
                  <a:lnTo>
                    <a:pt x="7554" y="7554"/>
                  </a:lnTo>
                  <a:lnTo>
                    <a:pt x="5811" y="9297"/>
                  </a:lnTo>
                  <a:lnTo>
                    <a:pt x="3022" y="13481"/>
                  </a:lnTo>
                  <a:lnTo>
                    <a:pt x="1976" y="15805"/>
                  </a:lnTo>
                  <a:lnTo>
                    <a:pt x="1047" y="18245"/>
                  </a:lnTo>
                  <a:lnTo>
                    <a:pt x="117" y="23242"/>
                  </a:lnTo>
                  <a:lnTo>
                    <a:pt x="1" y="25915"/>
                  </a:lnTo>
                  <a:lnTo>
                    <a:pt x="117" y="28587"/>
                  </a:lnTo>
                  <a:lnTo>
                    <a:pt x="1047" y="33700"/>
                  </a:lnTo>
                  <a:lnTo>
                    <a:pt x="1976" y="36141"/>
                  </a:lnTo>
                  <a:lnTo>
                    <a:pt x="3022" y="38465"/>
                  </a:lnTo>
                  <a:lnTo>
                    <a:pt x="5811" y="42648"/>
                  </a:lnTo>
                  <a:lnTo>
                    <a:pt x="7554" y="44391"/>
                  </a:lnTo>
                  <a:lnTo>
                    <a:pt x="9297" y="46134"/>
                  </a:lnTo>
                  <a:lnTo>
                    <a:pt x="13481" y="48807"/>
                  </a:lnTo>
                  <a:lnTo>
                    <a:pt x="15805" y="49969"/>
                  </a:lnTo>
                  <a:lnTo>
                    <a:pt x="18245" y="50783"/>
                  </a:lnTo>
                  <a:lnTo>
                    <a:pt x="23242" y="51828"/>
                  </a:lnTo>
                  <a:lnTo>
                    <a:pt x="26031" y="51945"/>
                  </a:lnTo>
                  <a:lnTo>
                    <a:pt x="28704" y="51828"/>
                  </a:lnTo>
                  <a:lnTo>
                    <a:pt x="33700" y="50783"/>
                  </a:lnTo>
                  <a:lnTo>
                    <a:pt x="36141" y="49969"/>
                  </a:lnTo>
                  <a:lnTo>
                    <a:pt x="38465" y="48807"/>
                  </a:lnTo>
                  <a:lnTo>
                    <a:pt x="42648" y="46134"/>
                  </a:lnTo>
                  <a:lnTo>
                    <a:pt x="44391" y="44391"/>
                  </a:lnTo>
                  <a:lnTo>
                    <a:pt x="46134" y="42648"/>
                  </a:lnTo>
                  <a:lnTo>
                    <a:pt x="48923" y="38465"/>
                  </a:lnTo>
                  <a:lnTo>
                    <a:pt x="49969" y="36141"/>
                  </a:lnTo>
                  <a:lnTo>
                    <a:pt x="50899" y="33700"/>
                  </a:lnTo>
                  <a:lnTo>
                    <a:pt x="51828" y="28587"/>
                  </a:lnTo>
                  <a:lnTo>
                    <a:pt x="51945" y="25915"/>
                  </a:lnTo>
                  <a:lnTo>
                    <a:pt x="51828" y="23242"/>
                  </a:lnTo>
                  <a:lnTo>
                    <a:pt x="50899" y="18245"/>
                  </a:lnTo>
                  <a:lnTo>
                    <a:pt x="49969" y="15805"/>
                  </a:lnTo>
                  <a:lnTo>
                    <a:pt x="48923" y="13481"/>
                  </a:lnTo>
                  <a:lnTo>
                    <a:pt x="46134" y="9297"/>
                  </a:lnTo>
                  <a:lnTo>
                    <a:pt x="44391" y="7554"/>
                  </a:lnTo>
                  <a:lnTo>
                    <a:pt x="42648" y="5811"/>
                  </a:lnTo>
                  <a:lnTo>
                    <a:pt x="38465" y="3022"/>
                  </a:lnTo>
                  <a:lnTo>
                    <a:pt x="36141" y="1976"/>
                  </a:lnTo>
                  <a:lnTo>
                    <a:pt x="33700" y="1047"/>
                  </a:lnTo>
                  <a:lnTo>
                    <a:pt x="28704" y="1"/>
                  </a:lnTo>
                  <a:close/>
                </a:path>
              </a:pathLst>
            </a:cu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4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79" name="Google Shape;17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4" name="Shape 184"/>
        <p:cNvGrpSpPr/>
        <p:nvPr/>
      </p:nvGrpSpPr>
      <p:grpSpPr>
        <a:xfrm>
          <a:off x="0" y="0"/>
          <a:ext cx="0" cy="0"/>
          <a:chOff x="0" y="0"/>
          <a:chExt cx="0" cy="0"/>
        </a:xfrm>
      </p:grpSpPr>
      <p:sp>
        <p:nvSpPr>
          <p:cNvPr id="185" name="Google Shape;185;p44"/>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4"/>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Font typeface="Raleway"/>
              <a:buNone/>
              <a:defRPr b="1" sz="4800">
                <a:latin typeface="Raleway"/>
                <a:ea typeface="Raleway"/>
                <a:cs typeface="Raleway"/>
                <a:sym typeface="Raleway"/>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88" name="Google Shape;188;p4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89" name="Google Shape;189;p4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434343"/>
        </a:solidFill>
      </p:bgPr>
    </p:bg>
    <p:spTree>
      <p:nvGrpSpPr>
        <p:cNvPr id="190" name="Shape 190"/>
        <p:cNvGrpSpPr/>
        <p:nvPr/>
      </p:nvGrpSpPr>
      <p:grpSpPr>
        <a:xfrm>
          <a:off x="0" y="0"/>
          <a:ext cx="0" cy="0"/>
          <a:chOff x="0" y="0"/>
          <a:chExt cx="0" cy="0"/>
        </a:xfrm>
      </p:grpSpPr>
      <p:sp>
        <p:nvSpPr>
          <p:cNvPr id="191" name="Google Shape;191;p4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192" name="Google Shape;192;p45"/>
          <p:cNvPicPr preferRelativeResize="0"/>
          <p:nvPr/>
        </p:nvPicPr>
        <p:blipFill>
          <a:blip r:embed="rId2">
            <a:alphaModFix amt="35000"/>
          </a:blip>
          <a:stretch>
            <a:fillRect/>
          </a:stretch>
        </p:blipFill>
        <p:spPr>
          <a:xfrm>
            <a:off x="1210750" y="1226800"/>
            <a:ext cx="3671700" cy="3671700"/>
          </a:xfrm>
          <a:prstGeom prst="rect">
            <a:avLst/>
          </a:prstGeom>
          <a:noFill/>
          <a:ln>
            <a:noFill/>
          </a:ln>
        </p:spPr>
      </p:pic>
      <p:sp>
        <p:nvSpPr>
          <p:cNvPr id="193" name="Google Shape;193;p45"/>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94" name="Google Shape;194;p4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Font typeface="Raleway"/>
              <a:buNone/>
              <a:defRPr b="1" sz="4200">
                <a:latin typeface="Raleway"/>
                <a:ea typeface="Raleway"/>
                <a:cs typeface="Raleway"/>
                <a:sym typeface="Raleway"/>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FFFFF"/>
        </a:solidFill>
      </p:bgPr>
    </p:bg>
    <p:spTree>
      <p:nvGrpSpPr>
        <p:cNvPr id="195" name="Shape 195"/>
        <p:cNvGrpSpPr/>
        <p:nvPr/>
      </p:nvGrpSpPr>
      <p:grpSpPr>
        <a:xfrm>
          <a:off x="0" y="0"/>
          <a:ext cx="0" cy="0"/>
          <a:chOff x="0" y="0"/>
          <a:chExt cx="0" cy="0"/>
        </a:xfrm>
      </p:grpSpPr>
      <p:sp>
        <p:nvSpPr>
          <p:cNvPr id="196" name="Google Shape;196;p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pic>
        <p:nvPicPr>
          <p:cNvPr id="197" name="Google Shape;197;p4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198" name="Google Shape;198;p46"/>
          <p:cNvSpPr/>
          <p:nvPr/>
        </p:nvSpPr>
        <p:spPr>
          <a:xfrm>
            <a:off x="2815125" y="3219275"/>
            <a:ext cx="2497800" cy="11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6"/>
              </a:solidFill>
            </a:endParaRPr>
          </a:p>
        </p:txBody>
      </p:sp>
      <p:sp>
        <p:nvSpPr>
          <p:cNvPr id="199" name="Google Shape;199;p46"/>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0000"/>
              </a:buClr>
              <a:buSzPts val="4200"/>
              <a:buFont typeface="Raleway"/>
              <a:buNone/>
              <a:defRPr b="1" sz="4200">
                <a:solidFill>
                  <a:srgbClr val="000000"/>
                </a:solidFill>
                <a:latin typeface="Raleway"/>
                <a:ea typeface="Raleway"/>
                <a:cs typeface="Raleway"/>
                <a:sym typeface="Raleway"/>
              </a:defRPr>
            </a:lvl1pPr>
            <a:lvl2pPr lvl="1" rtl="0">
              <a:spcBef>
                <a:spcPts val="0"/>
              </a:spcBef>
              <a:spcAft>
                <a:spcPts val="0"/>
              </a:spcAft>
              <a:buClr>
                <a:srgbClr val="000000"/>
              </a:buClr>
              <a:buSzPts val="4200"/>
              <a:buNone/>
              <a:defRPr sz="4200">
                <a:solidFill>
                  <a:srgbClr val="000000"/>
                </a:solidFill>
              </a:defRPr>
            </a:lvl2pPr>
            <a:lvl3pPr lvl="2" rtl="0">
              <a:spcBef>
                <a:spcPts val="0"/>
              </a:spcBef>
              <a:spcAft>
                <a:spcPts val="0"/>
              </a:spcAft>
              <a:buClr>
                <a:srgbClr val="000000"/>
              </a:buClr>
              <a:buSzPts val="4200"/>
              <a:buNone/>
              <a:defRPr sz="4200">
                <a:solidFill>
                  <a:srgbClr val="000000"/>
                </a:solidFill>
              </a:defRPr>
            </a:lvl3pPr>
            <a:lvl4pPr lvl="3" rtl="0">
              <a:spcBef>
                <a:spcPts val="0"/>
              </a:spcBef>
              <a:spcAft>
                <a:spcPts val="0"/>
              </a:spcAft>
              <a:buClr>
                <a:srgbClr val="000000"/>
              </a:buClr>
              <a:buSzPts val="4200"/>
              <a:buNone/>
              <a:defRPr sz="4200">
                <a:solidFill>
                  <a:srgbClr val="000000"/>
                </a:solidFill>
              </a:defRPr>
            </a:lvl4pPr>
            <a:lvl5pPr lvl="4" rtl="0">
              <a:spcBef>
                <a:spcPts val="0"/>
              </a:spcBef>
              <a:spcAft>
                <a:spcPts val="0"/>
              </a:spcAft>
              <a:buClr>
                <a:srgbClr val="000000"/>
              </a:buClr>
              <a:buSzPts val="4200"/>
              <a:buNone/>
              <a:defRPr sz="4200">
                <a:solidFill>
                  <a:srgbClr val="000000"/>
                </a:solidFill>
              </a:defRPr>
            </a:lvl5pPr>
            <a:lvl6pPr lvl="5" rtl="0">
              <a:spcBef>
                <a:spcPts val="0"/>
              </a:spcBef>
              <a:spcAft>
                <a:spcPts val="0"/>
              </a:spcAft>
              <a:buClr>
                <a:srgbClr val="000000"/>
              </a:buClr>
              <a:buSzPts val="4200"/>
              <a:buNone/>
              <a:defRPr sz="4200">
                <a:solidFill>
                  <a:srgbClr val="000000"/>
                </a:solidFill>
              </a:defRPr>
            </a:lvl6pPr>
            <a:lvl7pPr lvl="6" rtl="0">
              <a:spcBef>
                <a:spcPts val="0"/>
              </a:spcBef>
              <a:spcAft>
                <a:spcPts val="0"/>
              </a:spcAft>
              <a:buClr>
                <a:srgbClr val="000000"/>
              </a:buClr>
              <a:buSzPts val="4200"/>
              <a:buNone/>
              <a:defRPr sz="4200">
                <a:solidFill>
                  <a:srgbClr val="000000"/>
                </a:solidFill>
              </a:defRPr>
            </a:lvl7pPr>
            <a:lvl8pPr lvl="7" rtl="0">
              <a:spcBef>
                <a:spcPts val="0"/>
              </a:spcBef>
              <a:spcAft>
                <a:spcPts val="0"/>
              </a:spcAft>
              <a:buClr>
                <a:srgbClr val="000000"/>
              </a:buClr>
              <a:buSzPts val="4200"/>
              <a:buNone/>
              <a:defRPr sz="4200">
                <a:solidFill>
                  <a:srgbClr val="000000"/>
                </a:solidFill>
              </a:defRPr>
            </a:lvl8pPr>
            <a:lvl9pPr lvl="8" rtl="0">
              <a:spcBef>
                <a:spcPts val="0"/>
              </a:spcBef>
              <a:spcAft>
                <a:spcPts val="0"/>
              </a:spcAft>
              <a:buClr>
                <a:srgbClr val="000000"/>
              </a:buClr>
              <a:buSzPts val="4200"/>
              <a:buNone/>
              <a:defRPr sz="4200">
                <a:solidFill>
                  <a:srgbClr val="000000"/>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noFill/>
      </p:bgPr>
    </p:bg>
    <p:spTree>
      <p:nvGrpSpPr>
        <p:cNvPr id="200" name="Shape 200"/>
        <p:cNvGrpSpPr/>
        <p:nvPr/>
      </p:nvGrpSpPr>
      <p:grpSpPr>
        <a:xfrm>
          <a:off x="0" y="0"/>
          <a:ext cx="0" cy="0"/>
          <a:chOff x="0" y="0"/>
          <a:chExt cx="0" cy="0"/>
        </a:xfrm>
      </p:grpSpPr>
      <p:sp>
        <p:nvSpPr>
          <p:cNvPr id="201" name="Google Shape;201;p47"/>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7"/>
          <p:cNvSpPr txBox="1"/>
          <p:nvPr>
            <p:ph idx="1" type="body"/>
          </p:nvPr>
        </p:nvSpPr>
        <p:spPr>
          <a:xfrm>
            <a:off x="241575" y="887100"/>
            <a:ext cx="8452500" cy="3742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000000"/>
              </a:buClr>
              <a:buSzPts val="1400"/>
              <a:buFont typeface="Proxima Nova"/>
              <a:buChar char="●"/>
              <a:defRPr sz="1400">
                <a:solidFill>
                  <a:srgbClr val="000000"/>
                </a:solidFill>
                <a:latin typeface="Proxima Nova"/>
                <a:ea typeface="Proxima Nova"/>
                <a:cs typeface="Proxima Nova"/>
                <a:sym typeface="Proxima Nova"/>
              </a:defRPr>
            </a:lvl1pPr>
            <a:lvl2pPr indent="-317500" lvl="1" marL="914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2pPr>
            <a:lvl3pPr indent="-317500" lvl="2" marL="1371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indent="-317500" lvl="3" marL="18288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indent="-317500" lvl="4" marL="22860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indent="-317500" lvl="5" marL="27432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indent="-317500" lvl="6" marL="32004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indent="-317500" lvl="7" marL="3657600" rtl="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indent="-317500" lvl="8" marL="4114800" rtl="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p:txBody>
      </p:sp>
      <p:sp>
        <p:nvSpPr>
          <p:cNvPr id="203" name="Google Shape;203;p4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204" name="Google Shape;204;p47"/>
          <p:cNvSpPr txBox="1"/>
          <p:nvPr>
            <p:ph type="title"/>
          </p:nvPr>
        </p:nvSpPr>
        <p:spPr>
          <a:xfrm>
            <a:off x="241575" y="121925"/>
            <a:ext cx="8222100" cy="53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balo">
  <p:cSld name="ONE_COLUMN_TEXT">
    <p:bg>
      <p:bgPr>
        <a:noFill/>
      </p:bgPr>
    </p:bg>
    <p:spTree>
      <p:nvGrpSpPr>
        <p:cNvPr id="205" name="Shape 205"/>
        <p:cNvGrpSpPr/>
        <p:nvPr/>
      </p:nvGrpSpPr>
      <p:grpSpPr>
        <a:xfrm>
          <a:off x="0" y="0"/>
          <a:ext cx="0" cy="0"/>
          <a:chOff x="0" y="0"/>
          <a:chExt cx="0" cy="0"/>
        </a:xfrm>
      </p:grpSpPr>
      <p:sp>
        <p:nvSpPr>
          <p:cNvPr id="206" name="Google Shape;206;p48"/>
          <p:cNvSpPr/>
          <p:nvPr/>
        </p:nvSpPr>
        <p:spPr>
          <a:xfrm>
            <a:off x="250675" y="389950"/>
            <a:ext cx="1234800" cy="129900"/>
          </a:xfrm>
          <a:prstGeom prst="rect">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8"/>
          <p:cNvSpPr txBox="1"/>
          <p:nvPr>
            <p:ph type="title"/>
          </p:nvPr>
        </p:nvSpPr>
        <p:spPr>
          <a:xfrm>
            <a:off x="226075" y="129200"/>
            <a:ext cx="4533600" cy="595800"/>
          </a:xfrm>
          <a:prstGeom prst="rect">
            <a:avLst/>
          </a:prstGeom>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800"/>
              <a:buFont typeface="Raleway"/>
              <a:buNone/>
              <a:defRPr b="1" sz="1800">
                <a:solidFill>
                  <a:srgbClr val="000000"/>
                </a:solidFill>
                <a:latin typeface="Raleway"/>
                <a:ea typeface="Raleway"/>
                <a:cs typeface="Raleway"/>
                <a:sym typeface="Raleway"/>
              </a:defRPr>
            </a:lvl1pPr>
            <a:lvl2pPr lvl="1" rtl="0">
              <a:spcBef>
                <a:spcPts val="0"/>
              </a:spcBef>
              <a:spcAft>
                <a:spcPts val="0"/>
              </a:spcAft>
              <a:buClr>
                <a:srgbClr val="00A3E2"/>
              </a:buClr>
              <a:buSzPts val="2400"/>
              <a:buNone/>
              <a:defRPr sz="2400">
                <a:solidFill>
                  <a:srgbClr val="00A3E2"/>
                </a:solidFill>
              </a:defRPr>
            </a:lvl2pPr>
            <a:lvl3pPr lvl="2" rtl="0">
              <a:spcBef>
                <a:spcPts val="0"/>
              </a:spcBef>
              <a:spcAft>
                <a:spcPts val="0"/>
              </a:spcAft>
              <a:buClr>
                <a:srgbClr val="00A3E2"/>
              </a:buClr>
              <a:buSzPts val="2400"/>
              <a:buNone/>
              <a:defRPr sz="2400">
                <a:solidFill>
                  <a:srgbClr val="00A3E2"/>
                </a:solidFill>
              </a:defRPr>
            </a:lvl3pPr>
            <a:lvl4pPr lvl="3" rtl="0">
              <a:spcBef>
                <a:spcPts val="0"/>
              </a:spcBef>
              <a:spcAft>
                <a:spcPts val="0"/>
              </a:spcAft>
              <a:buClr>
                <a:srgbClr val="00A3E2"/>
              </a:buClr>
              <a:buSzPts val="2400"/>
              <a:buNone/>
              <a:defRPr sz="2400">
                <a:solidFill>
                  <a:srgbClr val="00A3E2"/>
                </a:solidFill>
              </a:defRPr>
            </a:lvl4pPr>
            <a:lvl5pPr lvl="4" rtl="0">
              <a:spcBef>
                <a:spcPts val="0"/>
              </a:spcBef>
              <a:spcAft>
                <a:spcPts val="0"/>
              </a:spcAft>
              <a:buClr>
                <a:srgbClr val="00A3E2"/>
              </a:buClr>
              <a:buSzPts val="2400"/>
              <a:buNone/>
              <a:defRPr sz="2400">
                <a:solidFill>
                  <a:srgbClr val="00A3E2"/>
                </a:solidFill>
              </a:defRPr>
            </a:lvl5pPr>
            <a:lvl6pPr lvl="5" rtl="0">
              <a:spcBef>
                <a:spcPts val="0"/>
              </a:spcBef>
              <a:spcAft>
                <a:spcPts val="0"/>
              </a:spcAft>
              <a:buClr>
                <a:srgbClr val="00A3E2"/>
              </a:buClr>
              <a:buSzPts val="2400"/>
              <a:buNone/>
              <a:defRPr sz="2400">
                <a:solidFill>
                  <a:srgbClr val="00A3E2"/>
                </a:solidFill>
              </a:defRPr>
            </a:lvl6pPr>
            <a:lvl7pPr lvl="6" rtl="0">
              <a:spcBef>
                <a:spcPts val="0"/>
              </a:spcBef>
              <a:spcAft>
                <a:spcPts val="0"/>
              </a:spcAft>
              <a:buClr>
                <a:srgbClr val="00A3E2"/>
              </a:buClr>
              <a:buSzPts val="2400"/>
              <a:buNone/>
              <a:defRPr sz="2400">
                <a:solidFill>
                  <a:srgbClr val="00A3E2"/>
                </a:solidFill>
              </a:defRPr>
            </a:lvl7pPr>
            <a:lvl8pPr lvl="7" rtl="0">
              <a:spcBef>
                <a:spcPts val="0"/>
              </a:spcBef>
              <a:spcAft>
                <a:spcPts val="0"/>
              </a:spcAft>
              <a:buClr>
                <a:srgbClr val="00A3E2"/>
              </a:buClr>
              <a:buSzPts val="2400"/>
              <a:buNone/>
              <a:defRPr sz="2400">
                <a:solidFill>
                  <a:srgbClr val="00A3E2"/>
                </a:solidFill>
              </a:defRPr>
            </a:lvl8pPr>
            <a:lvl9pPr lvl="8" rtl="0">
              <a:spcBef>
                <a:spcPts val="0"/>
              </a:spcBef>
              <a:spcAft>
                <a:spcPts val="0"/>
              </a:spcAft>
              <a:buClr>
                <a:srgbClr val="00A3E2"/>
              </a:buClr>
              <a:buSzPts val="2400"/>
              <a:buNone/>
              <a:defRPr sz="2400">
                <a:solidFill>
                  <a:srgbClr val="00A3E2"/>
                </a:solidFill>
              </a:defRPr>
            </a:lvl9pPr>
          </a:lstStyle>
          <a:p/>
        </p:txBody>
      </p:sp>
      <p:sp>
        <p:nvSpPr>
          <p:cNvPr id="208" name="Google Shape;208;p48"/>
          <p:cNvSpPr txBox="1"/>
          <p:nvPr>
            <p:ph idx="1" type="body"/>
          </p:nvPr>
        </p:nvSpPr>
        <p:spPr>
          <a:xfrm>
            <a:off x="226075" y="1032100"/>
            <a:ext cx="3552600" cy="35973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1pPr>
            <a:lvl2pPr indent="-304800" lvl="1" marL="914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2pPr>
            <a:lvl3pPr indent="-304800" lvl="2" marL="1371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3pPr>
            <a:lvl4pPr indent="-304800" lvl="3" marL="18288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4pPr>
            <a:lvl5pPr indent="-304800" lvl="4" marL="22860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5pPr>
            <a:lvl6pPr indent="-304800" lvl="5" marL="27432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6pPr>
            <a:lvl7pPr indent="-304800" lvl="6" marL="32004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7pPr>
            <a:lvl8pPr indent="-304800" lvl="7" marL="3657600" rtl="0">
              <a:spcBef>
                <a:spcPts val="1600"/>
              </a:spcBef>
              <a:spcAft>
                <a:spcPts val="0"/>
              </a:spcAft>
              <a:buClr>
                <a:srgbClr val="000000"/>
              </a:buClr>
              <a:buSzPts val="1200"/>
              <a:buFont typeface="Proxima Nova"/>
              <a:buChar char="○"/>
              <a:defRPr sz="1200">
                <a:solidFill>
                  <a:srgbClr val="000000"/>
                </a:solidFill>
                <a:latin typeface="Proxima Nova"/>
                <a:ea typeface="Proxima Nova"/>
                <a:cs typeface="Proxima Nova"/>
                <a:sym typeface="Proxima Nova"/>
              </a:defRPr>
            </a:lvl8pPr>
            <a:lvl9pPr indent="-304800" lvl="8" marL="4114800" rtl="0">
              <a:spcBef>
                <a:spcPts val="1600"/>
              </a:spcBef>
              <a:spcAft>
                <a:spcPts val="1600"/>
              </a:spcAft>
              <a:buClr>
                <a:srgbClr val="000000"/>
              </a:buClr>
              <a:buSzPts val="1200"/>
              <a:buFont typeface="Proxima Nova"/>
              <a:buChar char="■"/>
              <a:defRPr sz="1200">
                <a:solidFill>
                  <a:srgbClr val="000000"/>
                </a:solidFill>
                <a:latin typeface="Proxima Nova"/>
                <a:ea typeface="Proxima Nova"/>
                <a:cs typeface="Proxima Nova"/>
                <a:sym typeface="Proxima Nova"/>
              </a:defRPr>
            </a:lvl9pPr>
          </a:lstStyle>
          <a:p/>
        </p:txBody>
      </p:sp>
      <p:sp>
        <p:nvSpPr>
          <p:cNvPr id="209" name="Google Shape;209;p4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0" name="Shape 210"/>
        <p:cNvGrpSpPr/>
        <p:nvPr/>
      </p:nvGrpSpPr>
      <p:grpSpPr>
        <a:xfrm>
          <a:off x="0" y="0"/>
          <a:ext cx="0" cy="0"/>
          <a:chOff x="0" y="0"/>
          <a:chExt cx="0" cy="0"/>
        </a:xfrm>
      </p:grpSpPr>
      <p:sp>
        <p:nvSpPr>
          <p:cNvPr id="211" name="Google Shape;211;p49"/>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Font typeface="Raleway"/>
              <a:buNone/>
              <a:defRPr b="1" sz="6000">
                <a:latin typeface="Raleway"/>
                <a:ea typeface="Raleway"/>
                <a:cs typeface="Raleway"/>
                <a:sym typeface="Raleway"/>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12" name="Google Shape;212;p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sp>
        <p:nvSpPr>
          <p:cNvPr id="214" name="Google Shape;214;p5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4200"/>
              <a:buFont typeface="Raleway"/>
              <a:buNone/>
              <a:defRPr b="1" sz="4200">
                <a:solidFill>
                  <a:schemeClr val="dk2"/>
                </a:solidFill>
                <a:latin typeface="Raleway"/>
                <a:ea typeface="Raleway"/>
                <a:cs typeface="Raleway"/>
                <a:sym typeface="Raleway"/>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216" name="Google Shape;216;p50"/>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Font typeface="Dosis"/>
              <a:buNone/>
              <a:defRPr sz="2100">
                <a:latin typeface="Dosis"/>
                <a:ea typeface="Dosis"/>
                <a:cs typeface="Dosis"/>
                <a:sym typeface="Dosis"/>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17" name="Google Shape;217;p5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Font typeface="Dosis"/>
              <a:buChar char="●"/>
              <a:defRPr>
                <a:solidFill>
                  <a:schemeClr val="lt1"/>
                </a:solidFill>
                <a:latin typeface="Dosis"/>
                <a:ea typeface="Dosis"/>
                <a:cs typeface="Dosis"/>
                <a:sym typeface="Dosis"/>
              </a:defRPr>
            </a:lvl1pPr>
            <a:lvl2pPr indent="-317500" lvl="1" marL="914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2pPr>
            <a:lvl3pPr indent="-317500" lvl="2" marL="1371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3pPr>
            <a:lvl4pPr indent="-317500" lvl="3" marL="18288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4pPr>
            <a:lvl5pPr indent="-317500" lvl="4" marL="22860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5pPr>
            <a:lvl6pPr indent="-317500" lvl="5" marL="27432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6pPr>
            <a:lvl7pPr indent="-317500" lvl="6" marL="32004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7pPr>
            <a:lvl8pPr indent="-317500" lvl="7" marL="3657600" rtl="0">
              <a:spcBef>
                <a:spcPts val="1600"/>
              </a:spcBef>
              <a:spcAft>
                <a:spcPts val="0"/>
              </a:spcAft>
              <a:buClr>
                <a:schemeClr val="lt1"/>
              </a:buClr>
              <a:buSzPts val="1400"/>
              <a:buFont typeface="Dosis"/>
              <a:buChar char="○"/>
              <a:defRPr>
                <a:solidFill>
                  <a:schemeClr val="lt1"/>
                </a:solidFill>
                <a:latin typeface="Dosis"/>
                <a:ea typeface="Dosis"/>
                <a:cs typeface="Dosis"/>
                <a:sym typeface="Dosis"/>
              </a:defRPr>
            </a:lvl8pPr>
            <a:lvl9pPr indent="-317500" lvl="8" marL="4114800" rtl="0">
              <a:spcBef>
                <a:spcPts val="1600"/>
              </a:spcBef>
              <a:spcAft>
                <a:spcPts val="1600"/>
              </a:spcAft>
              <a:buClr>
                <a:schemeClr val="lt1"/>
              </a:buClr>
              <a:buSzPts val="1400"/>
              <a:buFont typeface="Dosis"/>
              <a:buChar char="■"/>
              <a:defRPr>
                <a:solidFill>
                  <a:schemeClr val="lt1"/>
                </a:solidFill>
                <a:latin typeface="Dosis"/>
                <a:ea typeface="Dosis"/>
                <a:cs typeface="Dosis"/>
                <a:sym typeface="Dosis"/>
              </a:defRPr>
            </a:lvl9pPr>
          </a:lstStyle>
          <a:p/>
        </p:txBody>
      </p:sp>
      <p:sp>
        <p:nvSpPr>
          <p:cNvPr id="218" name="Google Shape;218;p5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9" name="Shape 219"/>
        <p:cNvGrpSpPr/>
        <p:nvPr/>
      </p:nvGrpSpPr>
      <p:grpSpPr>
        <a:xfrm>
          <a:off x="0" y="0"/>
          <a:ext cx="0" cy="0"/>
          <a:chOff x="0" y="0"/>
          <a:chExt cx="0" cy="0"/>
        </a:xfrm>
      </p:grpSpPr>
      <p:sp>
        <p:nvSpPr>
          <p:cNvPr id="220" name="Google Shape;220;p51"/>
          <p:cNvSpPr txBox="1"/>
          <p:nvPr/>
        </p:nvSpPr>
        <p:spPr>
          <a:xfrm flipH="1" rot="10800000">
            <a:off x="0" y="0"/>
            <a:ext cx="9144000" cy="4695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1"/>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Clr>
                <a:schemeClr val="lt1"/>
              </a:buClr>
              <a:buSzPts val="1200"/>
              <a:buFont typeface="Raleway"/>
              <a:buNone/>
              <a:defRPr b="1" sz="1200">
                <a:solidFill>
                  <a:schemeClr val="lt1"/>
                </a:solidFill>
                <a:latin typeface="Raleway"/>
                <a:ea typeface="Raleway"/>
                <a:cs typeface="Raleway"/>
                <a:sym typeface="Raleway"/>
              </a:defRPr>
            </a:lvl1pPr>
          </a:lstStyle>
          <a:p/>
        </p:txBody>
      </p:sp>
      <p:sp>
        <p:nvSpPr>
          <p:cNvPr id="222" name="Google Shape;222;p5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FFFFF"/>
        </a:solidFill>
      </p:bgPr>
    </p:bg>
    <p:spTree>
      <p:nvGrpSpPr>
        <p:cNvPr id="223" name="Shape 223"/>
        <p:cNvGrpSpPr/>
        <p:nvPr/>
      </p:nvGrpSpPr>
      <p:grpSpPr>
        <a:xfrm>
          <a:off x="0" y="0"/>
          <a:ext cx="0" cy="0"/>
          <a:chOff x="0" y="0"/>
          <a:chExt cx="0" cy="0"/>
        </a:xfrm>
      </p:grpSpPr>
      <p:sp>
        <p:nvSpPr>
          <p:cNvPr id="224" name="Google Shape;224;p52"/>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2000"/>
              <a:buFont typeface="Raleway"/>
              <a:buNone/>
              <a:defRPr b="1" sz="12000">
                <a:solidFill>
                  <a:schemeClr val="dk2"/>
                </a:solidFill>
                <a:latin typeface="Raleway"/>
                <a:ea typeface="Raleway"/>
                <a:cs typeface="Raleway"/>
                <a:sym typeface="Raleway"/>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225" name="Google Shape;225;p52"/>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Font typeface="Dosis"/>
              <a:buChar char="●"/>
              <a:defRPr>
                <a:latin typeface="Dosis"/>
                <a:ea typeface="Dosis"/>
                <a:cs typeface="Dosis"/>
                <a:sym typeface="Dosis"/>
              </a:defRPr>
            </a:lvl1pPr>
            <a:lvl2pPr indent="-317500" lvl="1" marL="914400" rtl="0" algn="ctr">
              <a:spcBef>
                <a:spcPts val="1600"/>
              </a:spcBef>
              <a:spcAft>
                <a:spcPts val="0"/>
              </a:spcAft>
              <a:buSzPts val="1400"/>
              <a:buFont typeface="Dosis"/>
              <a:buChar char="○"/>
              <a:defRPr>
                <a:latin typeface="Dosis"/>
                <a:ea typeface="Dosis"/>
                <a:cs typeface="Dosis"/>
                <a:sym typeface="Dosis"/>
              </a:defRPr>
            </a:lvl2pPr>
            <a:lvl3pPr indent="-317500" lvl="2" marL="1371600" rtl="0" algn="ctr">
              <a:spcBef>
                <a:spcPts val="1600"/>
              </a:spcBef>
              <a:spcAft>
                <a:spcPts val="0"/>
              </a:spcAft>
              <a:buSzPts val="1400"/>
              <a:buFont typeface="Dosis"/>
              <a:buChar char="■"/>
              <a:defRPr>
                <a:latin typeface="Dosis"/>
                <a:ea typeface="Dosis"/>
                <a:cs typeface="Dosis"/>
                <a:sym typeface="Dosis"/>
              </a:defRPr>
            </a:lvl3pPr>
            <a:lvl4pPr indent="-317500" lvl="3" marL="1828800" rtl="0" algn="ctr">
              <a:spcBef>
                <a:spcPts val="1600"/>
              </a:spcBef>
              <a:spcAft>
                <a:spcPts val="0"/>
              </a:spcAft>
              <a:buSzPts val="1400"/>
              <a:buFont typeface="Dosis"/>
              <a:buChar char="●"/>
              <a:defRPr>
                <a:latin typeface="Dosis"/>
                <a:ea typeface="Dosis"/>
                <a:cs typeface="Dosis"/>
                <a:sym typeface="Dosis"/>
              </a:defRPr>
            </a:lvl4pPr>
            <a:lvl5pPr indent="-317500" lvl="4" marL="2286000" rtl="0" algn="ctr">
              <a:spcBef>
                <a:spcPts val="1600"/>
              </a:spcBef>
              <a:spcAft>
                <a:spcPts val="0"/>
              </a:spcAft>
              <a:buSzPts val="1400"/>
              <a:buFont typeface="Dosis"/>
              <a:buChar char="○"/>
              <a:defRPr>
                <a:latin typeface="Dosis"/>
                <a:ea typeface="Dosis"/>
                <a:cs typeface="Dosis"/>
                <a:sym typeface="Dosis"/>
              </a:defRPr>
            </a:lvl5pPr>
            <a:lvl6pPr indent="-317500" lvl="5" marL="2743200" rtl="0" algn="ctr">
              <a:spcBef>
                <a:spcPts val="1600"/>
              </a:spcBef>
              <a:spcAft>
                <a:spcPts val="0"/>
              </a:spcAft>
              <a:buSzPts val="1400"/>
              <a:buFont typeface="Dosis"/>
              <a:buChar char="■"/>
              <a:defRPr>
                <a:latin typeface="Dosis"/>
                <a:ea typeface="Dosis"/>
                <a:cs typeface="Dosis"/>
                <a:sym typeface="Dosis"/>
              </a:defRPr>
            </a:lvl6pPr>
            <a:lvl7pPr indent="-317500" lvl="6" marL="3200400" rtl="0" algn="ctr">
              <a:spcBef>
                <a:spcPts val="1600"/>
              </a:spcBef>
              <a:spcAft>
                <a:spcPts val="0"/>
              </a:spcAft>
              <a:buSzPts val="1400"/>
              <a:buFont typeface="Dosis"/>
              <a:buChar char="●"/>
              <a:defRPr>
                <a:latin typeface="Dosis"/>
                <a:ea typeface="Dosis"/>
                <a:cs typeface="Dosis"/>
                <a:sym typeface="Dosis"/>
              </a:defRPr>
            </a:lvl7pPr>
            <a:lvl8pPr indent="-317500" lvl="7" marL="3657600" rtl="0" algn="ctr">
              <a:spcBef>
                <a:spcPts val="1600"/>
              </a:spcBef>
              <a:spcAft>
                <a:spcPts val="0"/>
              </a:spcAft>
              <a:buSzPts val="1400"/>
              <a:buFont typeface="Dosis"/>
              <a:buChar char="○"/>
              <a:defRPr>
                <a:latin typeface="Dosis"/>
                <a:ea typeface="Dosis"/>
                <a:cs typeface="Dosis"/>
                <a:sym typeface="Dosis"/>
              </a:defRPr>
            </a:lvl8pPr>
            <a:lvl9pPr indent="-317500" lvl="8" marL="4114800" rtl="0" algn="ctr">
              <a:spcBef>
                <a:spcPts val="1600"/>
              </a:spcBef>
              <a:spcAft>
                <a:spcPts val="1600"/>
              </a:spcAft>
              <a:buSzPts val="1400"/>
              <a:buFont typeface="Dosis"/>
              <a:buChar char="■"/>
              <a:defRPr>
                <a:latin typeface="Dosis"/>
                <a:ea typeface="Dosis"/>
                <a:cs typeface="Dosis"/>
                <a:sym typeface="Dosis"/>
              </a:defRPr>
            </a:lvl9pPr>
          </a:lstStyle>
          <a:p/>
        </p:txBody>
      </p:sp>
      <p:sp>
        <p:nvSpPr>
          <p:cNvPr id="226" name="Google Shape;226;p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227" name="Shape 227"/>
        <p:cNvGrpSpPr/>
        <p:nvPr/>
      </p:nvGrpSpPr>
      <p:grpSpPr>
        <a:xfrm>
          <a:off x="0" y="0"/>
          <a:ext cx="0" cy="0"/>
          <a:chOff x="0" y="0"/>
          <a:chExt cx="0" cy="0"/>
        </a:xfrm>
      </p:grpSpPr>
      <p:sp>
        <p:nvSpPr>
          <p:cNvPr id="228" name="Google Shape;228;p5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229" name="Shape 229"/>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spTree>
      <p:nvGrpSpPr>
        <p:cNvPr id="230" name="Shape 230"/>
        <p:cNvGrpSpPr/>
        <p:nvPr/>
      </p:nvGrpSpPr>
      <p:grpSpPr>
        <a:xfrm>
          <a:off x="0" y="0"/>
          <a:ext cx="0" cy="0"/>
          <a:chOff x="0" y="0"/>
          <a:chExt cx="0" cy="0"/>
        </a:xfrm>
      </p:grpSpPr>
      <p:sp>
        <p:nvSpPr>
          <p:cNvPr id="231" name="Google Shape;231;p55"/>
          <p:cNvSpPr txBox="1"/>
          <p:nvPr>
            <p:ph type="title"/>
          </p:nvPr>
        </p:nvSpPr>
        <p:spPr>
          <a:xfrm>
            <a:off x="124975" y="11917"/>
            <a:ext cx="8561700" cy="415200"/>
          </a:xfrm>
          <a:prstGeom prst="rect">
            <a:avLst/>
          </a:prstGeom>
          <a:noFill/>
          <a:ln>
            <a:noFill/>
          </a:ln>
        </p:spPr>
        <p:txBody>
          <a:bodyPr anchorCtr="0" anchor="ctr" bIns="91425" lIns="91425" spcFirstLastPara="1" rIns="91425" wrap="square" tIns="91425">
            <a:noAutofit/>
          </a:bodyPr>
          <a:lstStyle>
            <a:lvl1pPr indent="0" lvl="0"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1pPr>
            <a:lvl2pPr indent="0" lvl="1"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2pPr>
            <a:lvl3pPr indent="0" lvl="2"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3pPr>
            <a:lvl4pPr indent="0" lvl="3"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4pPr>
            <a:lvl5pPr indent="0" lvl="4" marL="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5pPr>
            <a:lvl6pPr indent="0" lvl="5" marL="4572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6pPr>
            <a:lvl7pPr indent="0" lvl="6" marL="9144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7pPr>
            <a:lvl8pPr indent="0" lvl="7" marL="13716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8pPr>
            <a:lvl9pPr indent="0" lvl="8" marL="1828800" marR="0" rtl="0">
              <a:spcBef>
                <a:spcPts val="0"/>
              </a:spcBef>
              <a:spcAft>
                <a:spcPts val="0"/>
              </a:spcAft>
              <a:buClr>
                <a:srgbClr val="FFFFFF"/>
              </a:buClr>
              <a:buSzPts val="2800"/>
              <a:buFont typeface="Pathway Gothic One"/>
              <a:buNone/>
              <a:defRPr b="0" i="0" sz="2800" u="none" cap="none" strike="noStrike">
                <a:solidFill>
                  <a:srgbClr val="FFFFFF"/>
                </a:solidFill>
                <a:latin typeface="Pathway Gothic One"/>
                <a:ea typeface="Pathway Gothic One"/>
                <a:cs typeface="Pathway Gothic One"/>
                <a:sym typeface="Pathway Gothic One"/>
              </a:defRPr>
            </a:lvl9pPr>
          </a:lstStyle>
          <a:p/>
        </p:txBody>
      </p:sp>
      <p:sp>
        <p:nvSpPr>
          <p:cNvPr id="232" name="Google Shape;232;p55"/>
          <p:cNvSpPr txBox="1"/>
          <p:nvPr>
            <p:ph idx="1" type="body"/>
          </p:nvPr>
        </p:nvSpPr>
        <p:spPr>
          <a:xfrm>
            <a:off x="457200" y="1111738"/>
            <a:ext cx="8229600" cy="33945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64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1pPr>
            <a:lvl2pPr indent="-342900" lvl="1" marL="914400" marR="0" rtl="0" algn="l">
              <a:spcBef>
                <a:spcPts val="56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2pPr>
            <a:lvl3pPr indent="-342900" lvl="2" marL="1371600" marR="0" rtl="0" algn="l">
              <a:spcBef>
                <a:spcPts val="48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3pPr>
            <a:lvl4pPr indent="-342900" lvl="3" marL="18288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4pPr>
            <a:lvl5pPr indent="-342900" lvl="4" marL="22860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5pPr>
            <a:lvl6pPr indent="-342900" lvl="5" marL="2743200" marR="0" rtl="0" algn="l">
              <a:spcBef>
                <a:spcPts val="4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6pPr>
            <a:lvl7pPr indent="-342900" lvl="6" marL="32004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7pPr>
            <a:lvl8pPr indent="-342900" lvl="7" marL="3657600" marR="0" rtl="0" algn="l">
              <a:spcBef>
                <a:spcPts val="1600"/>
              </a:spcBef>
              <a:spcAft>
                <a:spcPts val="0"/>
              </a:spcAft>
              <a:buClr>
                <a:srgbClr val="727272"/>
              </a:buClr>
              <a:buSzPts val="1800"/>
              <a:buFont typeface="Lato"/>
              <a:buChar char="•"/>
              <a:defRPr b="0" i="0" sz="1800" u="none" cap="none" strike="noStrike">
                <a:solidFill>
                  <a:srgbClr val="727272"/>
                </a:solidFill>
                <a:latin typeface="Lato"/>
                <a:ea typeface="Lato"/>
                <a:cs typeface="Lato"/>
                <a:sym typeface="Lato"/>
              </a:defRPr>
            </a:lvl8pPr>
            <a:lvl9pPr indent="-342900" lvl="8" marL="4114800" marR="0" rtl="0" algn="l">
              <a:spcBef>
                <a:spcPts val="1600"/>
              </a:spcBef>
              <a:spcAft>
                <a:spcPts val="1600"/>
              </a:spcAft>
              <a:buClr>
                <a:srgbClr val="727272"/>
              </a:buClr>
              <a:buSzPts val="1800"/>
              <a:buFont typeface="Lato"/>
              <a:buChar char="•"/>
              <a:defRPr b="0" i="0" sz="1800" u="none" cap="none" strike="noStrike">
                <a:solidFill>
                  <a:srgbClr val="727272"/>
                </a:solidFill>
                <a:latin typeface="Lato"/>
                <a:ea typeface="Lato"/>
                <a:cs typeface="Lato"/>
                <a:sym typeface="Lato"/>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bg>
      <p:bgPr>
        <a:solidFill>
          <a:srgbClr val="FFFFFF"/>
        </a:solidFill>
      </p:bgPr>
    </p:bg>
    <p:spTree>
      <p:nvGrpSpPr>
        <p:cNvPr id="233" name="Shape 233"/>
        <p:cNvGrpSpPr/>
        <p:nvPr/>
      </p:nvGrpSpPr>
      <p:grpSpPr>
        <a:xfrm>
          <a:off x="0" y="0"/>
          <a:ext cx="0" cy="0"/>
          <a:chOff x="0" y="0"/>
          <a:chExt cx="0" cy="0"/>
        </a:xfrm>
      </p:grpSpPr>
      <p:pic>
        <p:nvPicPr>
          <p:cNvPr id="234" name="Google Shape;234;p56"/>
          <p:cNvPicPr preferRelativeResize="0"/>
          <p:nvPr/>
        </p:nvPicPr>
        <p:blipFill>
          <a:blip r:embed="rId2">
            <a:alphaModFix amt="41000"/>
          </a:blip>
          <a:stretch>
            <a:fillRect/>
          </a:stretch>
        </p:blipFill>
        <p:spPr>
          <a:xfrm>
            <a:off x="1210750" y="1226800"/>
            <a:ext cx="3671700" cy="3671700"/>
          </a:xfrm>
          <a:prstGeom prst="rect">
            <a:avLst/>
          </a:prstGeom>
          <a:noFill/>
          <a:ln>
            <a:noFill/>
          </a:ln>
        </p:spPr>
      </p:pic>
      <p:sp>
        <p:nvSpPr>
          <p:cNvPr id="235" name="Google Shape;235;p56"/>
          <p:cNvSpPr/>
          <p:nvPr/>
        </p:nvSpPr>
        <p:spPr>
          <a:xfrm>
            <a:off x="2815125" y="3219275"/>
            <a:ext cx="2497800" cy="111000"/>
          </a:xfrm>
          <a:prstGeom prst="rect">
            <a:avLst/>
          </a:prstGeom>
          <a:solidFill>
            <a:srgbClr val="F4B4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4B400"/>
              </a:solidFill>
            </a:endParaRPr>
          </a:p>
        </p:txBody>
      </p:sp>
      <p:sp>
        <p:nvSpPr>
          <p:cNvPr id="236" name="Google Shape;236;p56"/>
          <p:cNvSpPr txBox="1"/>
          <p:nvPr>
            <p:ph type="title"/>
          </p:nvPr>
        </p:nvSpPr>
        <p:spPr>
          <a:xfrm>
            <a:off x="469850" y="2052875"/>
            <a:ext cx="8218800" cy="10266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4200">
                <a:solidFill>
                  <a:srgbClr val="434343"/>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grpSp>
        <p:nvGrpSpPr>
          <p:cNvPr id="237" name="Google Shape;237;p56"/>
          <p:cNvGrpSpPr/>
          <p:nvPr/>
        </p:nvGrpSpPr>
        <p:grpSpPr>
          <a:xfrm>
            <a:off x="8370067" y="4807147"/>
            <a:ext cx="626177" cy="158980"/>
            <a:chOff x="673875" y="2068725"/>
            <a:chExt cx="6350675" cy="1612375"/>
          </a:xfrm>
        </p:grpSpPr>
        <p:sp>
          <p:nvSpPr>
            <p:cNvPr id="238" name="Google Shape;238;p56"/>
            <p:cNvSpPr/>
            <p:nvPr/>
          </p:nvSpPr>
          <p:spPr>
            <a:xfrm>
              <a:off x="2196175" y="2068725"/>
              <a:ext cx="534575" cy="194675"/>
            </a:xfrm>
            <a:custGeom>
              <a:rect b="b" l="l" r="r" t="t"/>
              <a:pathLst>
                <a:path extrusionOk="0" h="7787" w="21383">
                  <a:moveTo>
                    <a:pt x="1" y="1"/>
                  </a:moveTo>
                  <a:lnTo>
                    <a:pt x="1" y="7786"/>
                  </a:lnTo>
                  <a:lnTo>
                    <a:pt x="21383" y="7786"/>
                  </a:lnTo>
                  <a:lnTo>
                    <a:pt x="2138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6"/>
            <p:cNvSpPr/>
            <p:nvPr/>
          </p:nvSpPr>
          <p:spPr>
            <a:xfrm>
              <a:off x="673875" y="2376675"/>
              <a:ext cx="1223100" cy="1304425"/>
            </a:xfrm>
            <a:custGeom>
              <a:rect b="b" l="l" r="r" t="t"/>
              <a:pathLst>
                <a:path extrusionOk="0" h="52177" w="48924">
                  <a:moveTo>
                    <a:pt x="25334" y="0"/>
                  </a:moveTo>
                  <a:lnTo>
                    <a:pt x="22545" y="117"/>
                  </a:lnTo>
                  <a:lnTo>
                    <a:pt x="17548" y="1163"/>
                  </a:lnTo>
                  <a:lnTo>
                    <a:pt x="15224" y="2092"/>
                  </a:lnTo>
                  <a:lnTo>
                    <a:pt x="13016" y="3138"/>
                  </a:lnTo>
                  <a:lnTo>
                    <a:pt x="9065" y="5927"/>
                  </a:lnTo>
                  <a:lnTo>
                    <a:pt x="7322" y="7554"/>
                  </a:lnTo>
                  <a:lnTo>
                    <a:pt x="5579" y="9413"/>
                  </a:lnTo>
                  <a:lnTo>
                    <a:pt x="2906" y="13597"/>
                  </a:lnTo>
                  <a:lnTo>
                    <a:pt x="1860" y="15921"/>
                  </a:lnTo>
                  <a:lnTo>
                    <a:pt x="1047" y="18361"/>
                  </a:lnTo>
                  <a:lnTo>
                    <a:pt x="117" y="23358"/>
                  </a:lnTo>
                  <a:lnTo>
                    <a:pt x="1" y="26031"/>
                  </a:lnTo>
                  <a:lnTo>
                    <a:pt x="117" y="28819"/>
                  </a:lnTo>
                  <a:lnTo>
                    <a:pt x="1163" y="33933"/>
                  </a:lnTo>
                  <a:lnTo>
                    <a:pt x="2093" y="36373"/>
                  </a:lnTo>
                  <a:lnTo>
                    <a:pt x="3138" y="38697"/>
                  </a:lnTo>
                  <a:lnTo>
                    <a:pt x="5811" y="42880"/>
                  </a:lnTo>
                  <a:lnTo>
                    <a:pt x="7554" y="44623"/>
                  </a:lnTo>
                  <a:lnTo>
                    <a:pt x="9297" y="46366"/>
                  </a:lnTo>
                  <a:lnTo>
                    <a:pt x="13481" y="49155"/>
                  </a:lnTo>
                  <a:lnTo>
                    <a:pt x="15805" y="50201"/>
                  </a:lnTo>
                  <a:lnTo>
                    <a:pt x="18245" y="51131"/>
                  </a:lnTo>
                  <a:lnTo>
                    <a:pt x="23358" y="52061"/>
                  </a:lnTo>
                  <a:lnTo>
                    <a:pt x="26031" y="52177"/>
                  </a:lnTo>
                  <a:lnTo>
                    <a:pt x="29633" y="51944"/>
                  </a:lnTo>
                  <a:lnTo>
                    <a:pt x="33120" y="51131"/>
                  </a:lnTo>
                  <a:lnTo>
                    <a:pt x="36489" y="50085"/>
                  </a:lnTo>
                  <a:lnTo>
                    <a:pt x="39511" y="48458"/>
                  </a:lnTo>
                  <a:lnTo>
                    <a:pt x="42416" y="46599"/>
                  </a:lnTo>
                  <a:lnTo>
                    <a:pt x="44856" y="44275"/>
                  </a:lnTo>
                  <a:lnTo>
                    <a:pt x="47180" y="41718"/>
                  </a:lnTo>
                  <a:lnTo>
                    <a:pt x="48924" y="38697"/>
                  </a:lnTo>
                  <a:lnTo>
                    <a:pt x="48924" y="22080"/>
                  </a:lnTo>
                  <a:lnTo>
                    <a:pt x="29750" y="22080"/>
                  </a:lnTo>
                  <a:lnTo>
                    <a:pt x="29750" y="32538"/>
                  </a:lnTo>
                  <a:lnTo>
                    <a:pt x="34282" y="32538"/>
                  </a:lnTo>
                  <a:lnTo>
                    <a:pt x="32655" y="34281"/>
                  </a:lnTo>
                  <a:lnTo>
                    <a:pt x="30679" y="35443"/>
                  </a:lnTo>
                  <a:lnTo>
                    <a:pt x="29517" y="36024"/>
                  </a:lnTo>
                  <a:lnTo>
                    <a:pt x="27309" y="36489"/>
                  </a:lnTo>
                  <a:lnTo>
                    <a:pt x="23939" y="36489"/>
                  </a:lnTo>
                  <a:lnTo>
                    <a:pt x="21964" y="35792"/>
                  </a:lnTo>
                  <a:lnTo>
                    <a:pt x="20104" y="34862"/>
                  </a:lnTo>
                  <a:lnTo>
                    <a:pt x="18594" y="33584"/>
                  </a:lnTo>
                  <a:lnTo>
                    <a:pt x="17316" y="32189"/>
                  </a:lnTo>
                  <a:lnTo>
                    <a:pt x="16386" y="30330"/>
                  </a:lnTo>
                  <a:lnTo>
                    <a:pt x="15689" y="28355"/>
                  </a:lnTo>
                  <a:lnTo>
                    <a:pt x="15572" y="26031"/>
                  </a:lnTo>
                  <a:lnTo>
                    <a:pt x="15689" y="23823"/>
                  </a:lnTo>
                  <a:lnTo>
                    <a:pt x="16270" y="21847"/>
                  </a:lnTo>
                  <a:lnTo>
                    <a:pt x="17083" y="19988"/>
                  </a:lnTo>
                  <a:lnTo>
                    <a:pt x="18361" y="18477"/>
                  </a:lnTo>
                  <a:lnTo>
                    <a:pt x="19640" y="17315"/>
                  </a:lnTo>
                  <a:lnTo>
                    <a:pt x="21383" y="16385"/>
                  </a:lnTo>
                  <a:lnTo>
                    <a:pt x="23126" y="15804"/>
                  </a:lnTo>
                  <a:lnTo>
                    <a:pt x="25334" y="15572"/>
                  </a:lnTo>
                  <a:lnTo>
                    <a:pt x="27193" y="15688"/>
                  </a:lnTo>
                  <a:lnTo>
                    <a:pt x="29169" y="16153"/>
                  </a:lnTo>
                  <a:lnTo>
                    <a:pt x="31144" y="16966"/>
                  </a:lnTo>
                  <a:lnTo>
                    <a:pt x="32538" y="18129"/>
                  </a:lnTo>
                  <a:lnTo>
                    <a:pt x="41719" y="5462"/>
                  </a:lnTo>
                  <a:lnTo>
                    <a:pt x="39976" y="3951"/>
                  </a:lnTo>
                  <a:lnTo>
                    <a:pt x="37652" y="2789"/>
                  </a:lnTo>
                  <a:lnTo>
                    <a:pt x="35444" y="1744"/>
                  </a:lnTo>
                  <a:lnTo>
                    <a:pt x="32538" y="930"/>
                  </a:lnTo>
                  <a:lnTo>
                    <a:pt x="29285" y="233"/>
                  </a:lnTo>
                  <a:lnTo>
                    <a:pt x="2533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6"/>
            <p:cNvSpPr/>
            <p:nvPr/>
          </p:nvSpPr>
          <p:spPr>
            <a:xfrm>
              <a:off x="1809800" y="2379575"/>
              <a:ext cx="1301525" cy="1298625"/>
            </a:xfrm>
            <a:custGeom>
              <a:rect b="b" l="l" r="r" t="t"/>
              <a:pathLst>
                <a:path extrusionOk="0" h="51945" w="52061">
                  <a:moveTo>
                    <a:pt x="26147" y="15456"/>
                  </a:moveTo>
                  <a:lnTo>
                    <a:pt x="28238" y="15688"/>
                  </a:lnTo>
                  <a:lnTo>
                    <a:pt x="30214" y="16386"/>
                  </a:lnTo>
                  <a:lnTo>
                    <a:pt x="32073" y="17199"/>
                  </a:lnTo>
                  <a:lnTo>
                    <a:pt x="33584" y="18594"/>
                  </a:lnTo>
                  <a:lnTo>
                    <a:pt x="34862" y="20104"/>
                  </a:lnTo>
                  <a:lnTo>
                    <a:pt x="35792" y="21847"/>
                  </a:lnTo>
                  <a:lnTo>
                    <a:pt x="36489" y="23823"/>
                  </a:lnTo>
                  <a:lnTo>
                    <a:pt x="36605" y="25915"/>
                  </a:lnTo>
                  <a:lnTo>
                    <a:pt x="36489" y="28006"/>
                  </a:lnTo>
                  <a:lnTo>
                    <a:pt x="35792" y="29982"/>
                  </a:lnTo>
                  <a:lnTo>
                    <a:pt x="34862" y="31841"/>
                  </a:lnTo>
                  <a:lnTo>
                    <a:pt x="33584" y="33352"/>
                  </a:lnTo>
                  <a:lnTo>
                    <a:pt x="32073" y="34630"/>
                  </a:lnTo>
                  <a:lnTo>
                    <a:pt x="30214" y="35560"/>
                  </a:lnTo>
                  <a:lnTo>
                    <a:pt x="28238" y="36257"/>
                  </a:lnTo>
                  <a:lnTo>
                    <a:pt x="26147" y="36373"/>
                  </a:lnTo>
                  <a:lnTo>
                    <a:pt x="24055" y="36257"/>
                  </a:lnTo>
                  <a:lnTo>
                    <a:pt x="22079" y="35560"/>
                  </a:lnTo>
                  <a:lnTo>
                    <a:pt x="20220" y="34746"/>
                  </a:lnTo>
                  <a:lnTo>
                    <a:pt x="18826" y="33352"/>
                  </a:lnTo>
                  <a:lnTo>
                    <a:pt x="17547" y="31841"/>
                  </a:lnTo>
                  <a:lnTo>
                    <a:pt x="16618" y="29982"/>
                  </a:lnTo>
                  <a:lnTo>
                    <a:pt x="15921" y="28006"/>
                  </a:lnTo>
                  <a:lnTo>
                    <a:pt x="15688" y="25915"/>
                  </a:lnTo>
                  <a:lnTo>
                    <a:pt x="15921" y="23823"/>
                  </a:lnTo>
                  <a:lnTo>
                    <a:pt x="16618" y="21847"/>
                  </a:lnTo>
                  <a:lnTo>
                    <a:pt x="17431" y="20104"/>
                  </a:lnTo>
                  <a:lnTo>
                    <a:pt x="18826" y="18594"/>
                  </a:lnTo>
                  <a:lnTo>
                    <a:pt x="20336" y="17315"/>
                  </a:lnTo>
                  <a:lnTo>
                    <a:pt x="22079" y="16386"/>
                  </a:lnTo>
                  <a:lnTo>
                    <a:pt x="24055" y="15688"/>
                  </a:lnTo>
                  <a:lnTo>
                    <a:pt x="26147" y="15456"/>
                  </a:lnTo>
                  <a:close/>
                  <a:moveTo>
                    <a:pt x="23358" y="1"/>
                  </a:moveTo>
                  <a:lnTo>
                    <a:pt x="18245" y="1047"/>
                  </a:lnTo>
                  <a:lnTo>
                    <a:pt x="15921" y="1976"/>
                  </a:lnTo>
                  <a:lnTo>
                    <a:pt x="13480" y="3022"/>
                  </a:lnTo>
                  <a:lnTo>
                    <a:pt x="9413" y="5811"/>
                  </a:lnTo>
                  <a:lnTo>
                    <a:pt x="7554" y="7554"/>
                  </a:lnTo>
                  <a:lnTo>
                    <a:pt x="5927" y="9297"/>
                  </a:lnTo>
                  <a:lnTo>
                    <a:pt x="3138" y="13481"/>
                  </a:lnTo>
                  <a:lnTo>
                    <a:pt x="2092" y="15805"/>
                  </a:lnTo>
                  <a:lnTo>
                    <a:pt x="1162" y="18245"/>
                  </a:lnTo>
                  <a:lnTo>
                    <a:pt x="117" y="23242"/>
                  </a:lnTo>
                  <a:lnTo>
                    <a:pt x="0" y="25915"/>
                  </a:lnTo>
                  <a:lnTo>
                    <a:pt x="117" y="28587"/>
                  </a:lnTo>
                  <a:lnTo>
                    <a:pt x="1162" y="33700"/>
                  </a:lnTo>
                  <a:lnTo>
                    <a:pt x="2092" y="36141"/>
                  </a:lnTo>
                  <a:lnTo>
                    <a:pt x="3138" y="38465"/>
                  </a:lnTo>
                  <a:lnTo>
                    <a:pt x="5927" y="42648"/>
                  </a:lnTo>
                  <a:lnTo>
                    <a:pt x="7554" y="44391"/>
                  </a:lnTo>
                  <a:lnTo>
                    <a:pt x="9413" y="46134"/>
                  </a:lnTo>
                  <a:lnTo>
                    <a:pt x="13480" y="48807"/>
                  </a:lnTo>
                  <a:lnTo>
                    <a:pt x="15804" y="49969"/>
                  </a:lnTo>
                  <a:lnTo>
                    <a:pt x="18245" y="50783"/>
                  </a:lnTo>
                  <a:lnTo>
                    <a:pt x="23358" y="51828"/>
                  </a:lnTo>
                  <a:lnTo>
                    <a:pt x="26030" y="51945"/>
                  </a:lnTo>
                  <a:lnTo>
                    <a:pt x="28703" y="51828"/>
                  </a:lnTo>
                  <a:lnTo>
                    <a:pt x="33816" y="50783"/>
                  </a:lnTo>
                  <a:lnTo>
                    <a:pt x="36140" y="49969"/>
                  </a:lnTo>
                  <a:lnTo>
                    <a:pt x="38581" y="48807"/>
                  </a:lnTo>
                  <a:lnTo>
                    <a:pt x="42648" y="46134"/>
                  </a:lnTo>
                  <a:lnTo>
                    <a:pt x="44507" y="44391"/>
                  </a:lnTo>
                  <a:lnTo>
                    <a:pt x="46134" y="42648"/>
                  </a:lnTo>
                  <a:lnTo>
                    <a:pt x="48923" y="38465"/>
                  </a:lnTo>
                  <a:lnTo>
                    <a:pt x="49969" y="36141"/>
                  </a:lnTo>
                  <a:lnTo>
                    <a:pt x="50898" y="33700"/>
                  </a:lnTo>
                  <a:lnTo>
                    <a:pt x="51944" y="28587"/>
                  </a:lnTo>
                  <a:lnTo>
                    <a:pt x="52061" y="25915"/>
                  </a:lnTo>
                  <a:lnTo>
                    <a:pt x="51944" y="23242"/>
                  </a:lnTo>
                  <a:lnTo>
                    <a:pt x="50898" y="18245"/>
                  </a:lnTo>
                  <a:lnTo>
                    <a:pt x="49969" y="15805"/>
                  </a:lnTo>
                  <a:lnTo>
                    <a:pt x="48923" y="13481"/>
                  </a:lnTo>
                  <a:lnTo>
                    <a:pt x="46134" y="9297"/>
                  </a:lnTo>
                  <a:lnTo>
                    <a:pt x="44507" y="7554"/>
                  </a:lnTo>
                  <a:lnTo>
                    <a:pt x="42648" y="5811"/>
                  </a:lnTo>
                  <a:lnTo>
                    <a:pt x="38581" y="3022"/>
                  </a:lnTo>
                  <a:lnTo>
                    <a:pt x="36140" y="1976"/>
                  </a:lnTo>
                  <a:lnTo>
                    <a:pt x="33816" y="1047"/>
                  </a:lnTo>
                  <a:lnTo>
                    <a:pt x="28703"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6"/>
            <p:cNvSpPr/>
            <p:nvPr/>
          </p:nvSpPr>
          <p:spPr>
            <a:xfrm>
              <a:off x="3090975" y="2408625"/>
              <a:ext cx="964525" cy="1237625"/>
            </a:xfrm>
            <a:custGeom>
              <a:rect b="b" l="l" r="r" t="t"/>
              <a:pathLst>
                <a:path extrusionOk="0" h="49505" w="38581">
                  <a:moveTo>
                    <a:pt x="18128" y="11621"/>
                  </a:moveTo>
                  <a:lnTo>
                    <a:pt x="19523" y="12086"/>
                  </a:lnTo>
                  <a:lnTo>
                    <a:pt x="20452" y="12900"/>
                  </a:lnTo>
                  <a:lnTo>
                    <a:pt x="20917" y="14178"/>
                  </a:lnTo>
                  <a:lnTo>
                    <a:pt x="21033" y="15107"/>
                  </a:lnTo>
                  <a:lnTo>
                    <a:pt x="20917" y="15921"/>
                  </a:lnTo>
                  <a:lnTo>
                    <a:pt x="20452" y="17199"/>
                  </a:lnTo>
                  <a:lnTo>
                    <a:pt x="19523" y="18013"/>
                  </a:lnTo>
                  <a:lnTo>
                    <a:pt x="18128" y="18361"/>
                  </a:lnTo>
                  <a:lnTo>
                    <a:pt x="15455" y="18361"/>
                  </a:lnTo>
                  <a:lnTo>
                    <a:pt x="15455" y="11621"/>
                  </a:lnTo>
                  <a:close/>
                  <a:moveTo>
                    <a:pt x="18709" y="29168"/>
                  </a:moveTo>
                  <a:lnTo>
                    <a:pt x="20801" y="29749"/>
                  </a:lnTo>
                  <a:lnTo>
                    <a:pt x="22195" y="30795"/>
                  </a:lnTo>
                  <a:lnTo>
                    <a:pt x="22893" y="32422"/>
                  </a:lnTo>
                  <a:lnTo>
                    <a:pt x="23009" y="33468"/>
                  </a:lnTo>
                  <a:lnTo>
                    <a:pt x="22893" y="34514"/>
                  </a:lnTo>
                  <a:lnTo>
                    <a:pt x="22195" y="36141"/>
                  </a:lnTo>
                  <a:lnTo>
                    <a:pt x="20801" y="37303"/>
                  </a:lnTo>
                  <a:lnTo>
                    <a:pt x="18709" y="37768"/>
                  </a:lnTo>
                  <a:lnTo>
                    <a:pt x="17315" y="37884"/>
                  </a:lnTo>
                  <a:lnTo>
                    <a:pt x="15572" y="37884"/>
                  </a:lnTo>
                  <a:lnTo>
                    <a:pt x="15572" y="29168"/>
                  </a:lnTo>
                  <a:close/>
                  <a:moveTo>
                    <a:pt x="0" y="1"/>
                  </a:moveTo>
                  <a:lnTo>
                    <a:pt x="0" y="49504"/>
                  </a:lnTo>
                  <a:lnTo>
                    <a:pt x="20336" y="49504"/>
                  </a:lnTo>
                  <a:lnTo>
                    <a:pt x="22428" y="49388"/>
                  </a:lnTo>
                  <a:lnTo>
                    <a:pt x="26146" y="48923"/>
                  </a:lnTo>
                  <a:lnTo>
                    <a:pt x="27889" y="48458"/>
                  </a:lnTo>
                  <a:lnTo>
                    <a:pt x="29516" y="47877"/>
                  </a:lnTo>
                  <a:lnTo>
                    <a:pt x="32421" y="46251"/>
                  </a:lnTo>
                  <a:lnTo>
                    <a:pt x="33584" y="45321"/>
                  </a:lnTo>
                  <a:lnTo>
                    <a:pt x="34746" y="44275"/>
                  </a:lnTo>
                  <a:lnTo>
                    <a:pt x="36605" y="41719"/>
                  </a:lnTo>
                  <a:lnTo>
                    <a:pt x="37186" y="40324"/>
                  </a:lnTo>
                  <a:lnTo>
                    <a:pt x="37883" y="38813"/>
                  </a:lnTo>
                  <a:lnTo>
                    <a:pt x="38464" y="35560"/>
                  </a:lnTo>
                  <a:lnTo>
                    <a:pt x="38580" y="33817"/>
                  </a:lnTo>
                  <a:lnTo>
                    <a:pt x="38464" y="30911"/>
                  </a:lnTo>
                  <a:lnTo>
                    <a:pt x="37651" y="28587"/>
                  </a:lnTo>
                  <a:lnTo>
                    <a:pt x="36721" y="26496"/>
                  </a:lnTo>
                  <a:lnTo>
                    <a:pt x="35675" y="24869"/>
                  </a:lnTo>
                  <a:lnTo>
                    <a:pt x="34165" y="23474"/>
                  </a:lnTo>
                  <a:lnTo>
                    <a:pt x="32654" y="22312"/>
                  </a:lnTo>
                  <a:lnTo>
                    <a:pt x="33584" y="21383"/>
                  </a:lnTo>
                  <a:lnTo>
                    <a:pt x="34513" y="20104"/>
                  </a:lnTo>
                  <a:lnTo>
                    <a:pt x="35094" y="18942"/>
                  </a:lnTo>
                  <a:lnTo>
                    <a:pt x="35791" y="17432"/>
                  </a:lnTo>
                  <a:lnTo>
                    <a:pt x="36256" y="15572"/>
                  </a:lnTo>
                  <a:lnTo>
                    <a:pt x="36372" y="13364"/>
                  </a:lnTo>
                  <a:lnTo>
                    <a:pt x="36372" y="11738"/>
                  </a:lnTo>
                  <a:lnTo>
                    <a:pt x="35791" y="8716"/>
                  </a:lnTo>
                  <a:lnTo>
                    <a:pt x="35210" y="7554"/>
                  </a:lnTo>
                  <a:lnTo>
                    <a:pt x="34513" y="6276"/>
                  </a:lnTo>
                  <a:lnTo>
                    <a:pt x="32770" y="4184"/>
                  </a:lnTo>
                  <a:lnTo>
                    <a:pt x="31724" y="3255"/>
                  </a:lnTo>
                  <a:lnTo>
                    <a:pt x="29400" y="1860"/>
                  </a:lnTo>
                  <a:lnTo>
                    <a:pt x="26495" y="814"/>
                  </a:lnTo>
                  <a:lnTo>
                    <a:pt x="23357" y="117"/>
                  </a:lnTo>
                  <a:lnTo>
                    <a:pt x="19639"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6"/>
            <p:cNvSpPr/>
            <p:nvPr/>
          </p:nvSpPr>
          <p:spPr>
            <a:xfrm>
              <a:off x="3913125" y="2408625"/>
              <a:ext cx="1243425" cy="1240525"/>
            </a:xfrm>
            <a:custGeom>
              <a:rect b="b" l="l" r="r" t="t"/>
              <a:pathLst>
                <a:path extrusionOk="0" h="49621" w="49737">
                  <a:moveTo>
                    <a:pt x="24868" y="25566"/>
                  </a:moveTo>
                  <a:lnTo>
                    <a:pt x="28238" y="34281"/>
                  </a:lnTo>
                  <a:lnTo>
                    <a:pt x="21498" y="34281"/>
                  </a:lnTo>
                  <a:lnTo>
                    <a:pt x="24868" y="25566"/>
                  </a:lnTo>
                  <a:close/>
                  <a:moveTo>
                    <a:pt x="18942" y="1"/>
                  </a:moveTo>
                  <a:lnTo>
                    <a:pt x="0" y="49621"/>
                  </a:lnTo>
                  <a:lnTo>
                    <a:pt x="15688" y="49621"/>
                  </a:lnTo>
                  <a:lnTo>
                    <a:pt x="17315" y="45088"/>
                  </a:lnTo>
                  <a:lnTo>
                    <a:pt x="32422" y="45088"/>
                  </a:lnTo>
                  <a:lnTo>
                    <a:pt x="34049" y="49621"/>
                  </a:lnTo>
                  <a:lnTo>
                    <a:pt x="49736" y="49621"/>
                  </a:lnTo>
                  <a:lnTo>
                    <a:pt x="30795"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6"/>
            <p:cNvSpPr/>
            <p:nvPr/>
          </p:nvSpPr>
          <p:spPr>
            <a:xfrm>
              <a:off x="5083900" y="2408625"/>
              <a:ext cx="755350" cy="1240525"/>
            </a:xfrm>
            <a:custGeom>
              <a:rect b="b" l="l" r="r" t="t"/>
              <a:pathLst>
                <a:path extrusionOk="0" h="49621" w="30214">
                  <a:moveTo>
                    <a:pt x="0" y="1"/>
                  </a:moveTo>
                  <a:lnTo>
                    <a:pt x="0" y="49621"/>
                  </a:lnTo>
                  <a:lnTo>
                    <a:pt x="30214" y="49621"/>
                  </a:lnTo>
                  <a:lnTo>
                    <a:pt x="30214" y="36605"/>
                  </a:lnTo>
                  <a:lnTo>
                    <a:pt x="16501" y="36605"/>
                  </a:lnTo>
                  <a:lnTo>
                    <a:pt x="16501"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6"/>
            <p:cNvSpPr/>
            <p:nvPr/>
          </p:nvSpPr>
          <p:spPr>
            <a:xfrm>
              <a:off x="5725925" y="2379575"/>
              <a:ext cx="1298625" cy="1298625"/>
            </a:xfrm>
            <a:custGeom>
              <a:rect b="b" l="l" r="r" t="t"/>
              <a:pathLst>
                <a:path extrusionOk="0" h="51945" w="51945">
                  <a:moveTo>
                    <a:pt x="26147" y="15456"/>
                  </a:moveTo>
                  <a:lnTo>
                    <a:pt x="28239" y="15688"/>
                  </a:lnTo>
                  <a:lnTo>
                    <a:pt x="30214" y="16386"/>
                  </a:lnTo>
                  <a:lnTo>
                    <a:pt x="31957" y="17199"/>
                  </a:lnTo>
                  <a:lnTo>
                    <a:pt x="33584" y="18594"/>
                  </a:lnTo>
                  <a:lnTo>
                    <a:pt x="34746" y="20104"/>
                  </a:lnTo>
                  <a:lnTo>
                    <a:pt x="35676" y="21847"/>
                  </a:lnTo>
                  <a:lnTo>
                    <a:pt x="36489" y="23823"/>
                  </a:lnTo>
                  <a:lnTo>
                    <a:pt x="36606" y="25915"/>
                  </a:lnTo>
                  <a:lnTo>
                    <a:pt x="36489" y="28006"/>
                  </a:lnTo>
                  <a:lnTo>
                    <a:pt x="35676" y="29982"/>
                  </a:lnTo>
                  <a:lnTo>
                    <a:pt x="34862" y="31841"/>
                  </a:lnTo>
                  <a:lnTo>
                    <a:pt x="33584" y="33352"/>
                  </a:lnTo>
                  <a:lnTo>
                    <a:pt x="31957" y="34630"/>
                  </a:lnTo>
                  <a:lnTo>
                    <a:pt x="30214" y="35560"/>
                  </a:lnTo>
                  <a:lnTo>
                    <a:pt x="28239" y="36257"/>
                  </a:lnTo>
                  <a:lnTo>
                    <a:pt x="26147" y="36373"/>
                  </a:lnTo>
                  <a:lnTo>
                    <a:pt x="24055" y="36257"/>
                  </a:lnTo>
                  <a:lnTo>
                    <a:pt x="22080" y="35560"/>
                  </a:lnTo>
                  <a:lnTo>
                    <a:pt x="20221" y="34746"/>
                  </a:lnTo>
                  <a:lnTo>
                    <a:pt x="18710" y="33352"/>
                  </a:lnTo>
                  <a:lnTo>
                    <a:pt x="17432" y="31841"/>
                  </a:lnTo>
                  <a:lnTo>
                    <a:pt x="16502" y="29982"/>
                  </a:lnTo>
                  <a:lnTo>
                    <a:pt x="15805" y="28006"/>
                  </a:lnTo>
                  <a:lnTo>
                    <a:pt x="15688" y="25915"/>
                  </a:lnTo>
                  <a:lnTo>
                    <a:pt x="15805" y="23823"/>
                  </a:lnTo>
                  <a:lnTo>
                    <a:pt x="16502" y="21847"/>
                  </a:lnTo>
                  <a:lnTo>
                    <a:pt x="17315" y="20104"/>
                  </a:lnTo>
                  <a:lnTo>
                    <a:pt x="18710" y="18594"/>
                  </a:lnTo>
                  <a:lnTo>
                    <a:pt x="20221" y="17315"/>
                  </a:lnTo>
                  <a:lnTo>
                    <a:pt x="22080" y="16386"/>
                  </a:lnTo>
                  <a:lnTo>
                    <a:pt x="24055" y="15688"/>
                  </a:lnTo>
                  <a:lnTo>
                    <a:pt x="26147" y="15456"/>
                  </a:lnTo>
                  <a:close/>
                  <a:moveTo>
                    <a:pt x="23242" y="1"/>
                  </a:moveTo>
                  <a:lnTo>
                    <a:pt x="18245" y="1047"/>
                  </a:lnTo>
                  <a:lnTo>
                    <a:pt x="15805" y="1976"/>
                  </a:lnTo>
                  <a:lnTo>
                    <a:pt x="13481" y="3022"/>
                  </a:lnTo>
                  <a:lnTo>
                    <a:pt x="9297" y="5811"/>
                  </a:lnTo>
                  <a:lnTo>
                    <a:pt x="7554" y="7554"/>
                  </a:lnTo>
                  <a:lnTo>
                    <a:pt x="5811" y="9297"/>
                  </a:lnTo>
                  <a:lnTo>
                    <a:pt x="3022" y="13481"/>
                  </a:lnTo>
                  <a:lnTo>
                    <a:pt x="1976" y="15805"/>
                  </a:lnTo>
                  <a:lnTo>
                    <a:pt x="1047" y="18245"/>
                  </a:lnTo>
                  <a:lnTo>
                    <a:pt x="117" y="23242"/>
                  </a:lnTo>
                  <a:lnTo>
                    <a:pt x="1" y="25915"/>
                  </a:lnTo>
                  <a:lnTo>
                    <a:pt x="117" y="28587"/>
                  </a:lnTo>
                  <a:lnTo>
                    <a:pt x="1047" y="33700"/>
                  </a:lnTo>
                  <a:lnTo>
                    <a:pt x="1976" y="36141"/>
                  </a:lnTo>
                  <a:lnTo>
                    <a:pt x="3022" y="38465"/>
                  </a:lnTo>
                  <a:lnTo>
                    <a:pt x="5811" y="42648"/>
                  </a:lnTo>
                  <a:lnTo>
                    <a:pt x="7554" y="44391"/>
                  </a:lnTo>
                  <a:lnTo>
                    <a:pt x="9297" y="46134"/>
                  </a:lnTo>
                  <a:lnTo>
                    <a:pt x="13481" y="48807"/>
                  </a:lnTo>
                  <a:lnTo>
                    <a:pt x="15805" y="49969"/>
                  </a:lnTo>
                  <a:lnTo>
                    <a:pt x="18245" y="50783"/>
                  </a:lnTo>
                  <a:lnTo>
                    <a:pt x="23242" y="51828"/>
                  </a:lnTo>
                  <a:lnTo>
                    <a:pt x="26031" y="51945"/>
                  </a:lnTo>
                  <a:lnTo>
                    <a:pt x="28704" y="51828"/>
                  </a:lnTo>
                  <a:lnTo>
                    <a:pt x="33700" y="50783"/>
                  </a:lnTo>
                  <a:lnTo>
                    <a:pt x="36141" y="49969"/>
                  </a:lnTo>
                  <a:lnTo>
                    <a:pt x="38465" y="48807"/>
                  </a:lnTo>
                  <a:lnTo>
                    <a:pt x="42648" y="46134"/>
                  </a:lnTo>
                  <a:lnTo>
                    <a:pt x="44391" y="44391"/>
                  </a:lnTo>
                  <a:lnTo>
                    <a:pt x="46134" y="42648"/>
                  </a:lnTo>
                  <a:lnTo>
                    <a:pt x="48923" y="38465"/>
                  </a:lnTo>
                  <a:lnTo>
                    <a:pt x="49969" y="36141"/>
                  </a:lnTo>
                  <a:lnTo>
                    <a:pt x="50899" y="33700"/>
                  </a:lnTo>
                  <a:lnTo>
                    <a:pt x="51828" y="28587"/>
                  </a:lnTo>
                  <a:lnTo>
                    <a:pt x="51945" y="25915"/>
                  </a:lnTo>
                  <a:lnTo>
                    <a:pt x="51828" y="23242"/>
                  </a:lnTo>
                  <a:lnTo>
                    <a:pt x="50899" y="18245"/>
                  </a:lnTo>
                  <a:lnTo>
                    <a:pt x="49969" y="15805"/>
                  </a:lnTo>
                  <a:lnTo>
                    <a:pt x="48923" y="13481"/>
                  </a:lnTo>
                  <a:lnTo>
                    <a:pt x="46134" y="9297"/>
                  </a:lnTo>
                  <a:lnTo>
                    <a:pt x="44391" y="7554"/>
                  </a:lnTo>
                  <a:lnTo>
                    <a:pt x="42648" y="5811"/>
                  </a:lnTo>
                  <a:lnTo>
                    <a:pt x="38465" y="3022"/>
                  </a:lnTo>
                  <a:lnTo>
                    <a:pt x="36141" y="1976"/>
                  </a:lnTo>
                  <a:lnTo>
                    <a:pt x="33700" y="1047"/>
                  </a:lnTo>
                  <a:lnTo>
                    <a:pt x="28704" y="1"/>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5" name="Shape 245"/>
        <p:cNvGrpSpPr/>
        <p:nvPr/>
      </p:nvGrpSpPr>
      <p:grpSpPr>
        <a:xfrm>
          <a:off x="0" y="0"/>
          <a:ext cx="0" cy="0"/>
          <a:chOff x="0" y="0"/>
          <a:chExt cx="0" cy="0"/>
        </a:xfrm>
      </p:grpSpPr>
      <p:sp>
        <p:nvSpPr>
          <p:cNvPr id="246" name="Google Shape;246;p57"/>
          <p:cNvSpPr txBox="1"/>
          <p:nvPr>
            <p:ph type="title"/>
          </p:nvPr>
        </p:nvSpPr>
        <p:spPr>
          <a:xfrm>
            <a:off x="311700" y="445025"/>
            <a:ext cx="85206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47" name="Google Shape;247;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theme" Target="../theme/theme5.xml"/><Relationship Id="rId14" Type="http://schemas.openxmlformats.org/officeDocument/2006/relationships/slideLayout" Target="../slideLayouts/slideLayout2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6.xml"/><Relationship Id="rId10" Type="http://schemas.openxmlformats.org/officeDocument/2006/relationships/slideLayout" Target="../slideLayouts/slideLayout35.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5" Type="http://schemas.openxmlformats.org/officeDocument/2006/relationships/theme" Target="../theme/theme2.xml"/><Relationship Id="rId14" Type="http://schemas.openxmlformats.org/officeDocument/2006/relationships/slideLayout" Target="../slideLayouts/slideLayout3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50.xml"/><Relationship Id="rId10" Type="http://schemas.openxmlformats.org/officeDocument/2006/relationships/slideLayout" Target="../slideLayouts/slideLayout49.xml"/><Relationship Id="rId13" Type="http://schemas.openxmlformats.org/officeDocument/2006/relationships/slideLayout" Target="../slideLayouts/slideLayout52.xml"/><Relationship Id="rId12" Type="http://schemas.openxmlformats.org/officeDocument/2006/relationships/slideLayout" Target="../slideLayouts/slideLayout51.xml"/><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5" Type="http://schemas.openxmlformats.org/officeDocument/2006/relationships/theme" Target="../theme/theme4.xml"/><Relationship Id="rId14" Type="http://schemas.openxmlformats.org/officeDocument/2006/relationships/slideLayout" Target="../slideLayouts/slideLayout53.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52" name="Google Shape;52;p1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53" name="Google Shape;53;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112" name="Shape 112"/>
        <p:cNvGrpSpPr/>
        <p:nvPr/>
      </p:nvGrpSpPr>
      <p:grpSpPr>
        <a:xfrm>
          <a:off x="0" y="0"/>
          <a:ext cx="0" cy="0"/>
          <a:chOff x="0" y="0"/>
          <a:chExt cx="0" cy="0"/>
        </a:xfrm>
      </p:grpSpPr>
      <p:sp>
        <p:nvSpPr>
          <p:cNvPr id="113" name="Google Shape;113;p2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4" name="Google Shape;114;p2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115" name="Google Shape;115;p2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0A3E2"/>
        </a:solidFill>
      </p:bgPr>
    </p:bg>
    <p:spTree>
      <p:nvGrpSpPr>
        <p:cNvPr id="180" name="Shape 180"/>
        <p:cNvGrpSpPr/>
        <p:nvPr/>
      </p:nvGrpSpPr>
      <p:grpSpPr>
        <a:xfrm>
          <a:off x="0" y="0"/>
          <a:ext cx="0" cy="0"/>
          <a:chOff x="0" y="0"/>
          <a:chExt cx="0" cy="0"/>
        </a:xfrm>
      </p:grpSpPr>
      <p:sp>
        <p:nvSpPr>
          <p:cNvPr id="181" name="Google Shape;181;p4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182" name="Google Shape;182;p4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183" name="Google Shape;183;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5.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pic>
        <p:nvPicPr>
          <p:cNvPr id="252" name="Google Shape;252;p58" title="SL_0212121_40670_57.jpg"/>
          <p:cNvPicPr preferRelativeResize="0"/>
          <p:nvPr/>
        </p:nvPicPr>
        <p:blipFill>
          <a:blip r:embed="rId3">
            <a:alphaModFix amt="99000"/>
          </a:blip>
          <a:stretch>
            <a:fillRect/>
          </a:stretch>
        </p:blipFill>
        <p:spPr>
          <a:xfrm>
            <a:off x="0" y="0"/>
            <a:ext cx="9143997" cy="5143501"/>
          </a:xfrm>
          <a:prstGeom prst="rect">
            <a:avLst/>
          </a:prstGeom>
          <a:noFill/>
          <a:ln>
            <a:noFill/>
          </a:ln>
        </p:spPr>
      </p:pic>
      <p:sp>
        <p:nvSpPr>
          <p:cNvPr id="253" name="Google Shape;253;p58"/>
          <p:cNvSpPr txBox="1"/>
          <p:nvPr/>
        </p:nvSpPr>
        <p:spPr>
          <a:xfrm>
            <a:off x="495050" y="303000"/>
            <a:ext cx="5820600" cy="3910200"/>
          </a:xfrm>
          <a:prstGeom prst="rect">
            <a:avLst/>
          </a:prstGeom>
          <a:no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s" sz="4000">
                <a:solidFill>
                  <a:schemeClr val="lt1"/>
                </a:solidFill>
                <a:latin typeface="Poppins"/>
                <a:ea typeface="Poppins"/>
                <a:cs typeface="Poppins"/>
                <a:sym typeface="Poppins"/>
              </a:rPr>
              <a:t>Bitcoin Price Prediction with Machine Learning</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4000">
              <a:solidFill>
                <a:schemeClr val="lt1"/>
              </a:solidFill>
              <a:latin typeface="Poppins"/>
              <a:ea typeface="Poppins"/>
              <a:cs typeface="Poppins"/>
              <a:sym typeface="Poppins"/>
            </a:endParaRPr>
          </a:p>
          <a:p>
            <a:pPr indent="0" lvl="0" marL="0" rtl="0" algn="l">
              <a:spcBef>
                <a:spcPts val="0"/>
              </a:spcBef>
              <a:spcAft>
                <a:spcPts val="0"/>
              </a:spcAft>
              <a:buNone/>
            </a:pPr>
            <a:r>
              <a:t/>
            </a:r>
            <a:endParaRPr b="1" sz="3000">
              <a:solidFill>
                <a:srgbClr val="00A2E4"/>
              </a:solidFill>
              <a:latin typeface="Raleway"/>
              <a:ea typeface="Raleway"/>
              <a:cs typeface="Raleway"/>
              <a:sym typeface="Raleway"/>
            </a:endParaRPr>
          </a:p>
        </p:txBody>
      </p:sp>
      <p:sp>
        <p:nvSpPr>
          <p:cNvPr id="254" name="Google Shape;254;p58"/>
          <p:cNvSpPr txBox="1"/>
          <p:nvPr/>
        </p:nvSpPr>
        <p:spPr>
          <a:xfrm>
            <a:off x="495050" y="3983875"/>
            <a:ext cx="446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Poppins"/>
                <a:ea typeface="Poppins"/>
                <a:cs typeface="Poppins"/>
                <a:sym typeface="Poppins"/>
              </a:rPr>
              <a:t>Jesús González Bonilla</a:t>
            </a:r>
            <a:endParaRPr>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7"/>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Data Preprocessing and Exploration</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11" name="Google Shape;311;p67"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12" name="Google Shape;312;p67"/>
          <p:cNvSpPr txBox="1"/>
          <p:nvPr/>
        </p:nvSpPr>
        <p:spPr>
          <a:xfrm>
            <a:off x="250350" y="818700"/>
            <a:ext cx="7554900" cy="6105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s" sz="1600">
                <a:latin typeface="Proxima Nova"/>
                <a:ea typeface="Proxima Nova"/>
                <a:cs typeface="Proxima Nova"/>
                <a:sym typeface="Proxima Nova"/>
              </a:rPr>
              <a:t>✔ A reduced sample of the original dataset was used to optimize processing.</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 Data cleaning was performed, removing null values and duplicates.</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 Correlations between key variables were analyzed to select the most relevant ones.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pic>
        <p:nvPicPr>
          <p:cNvPr id="313" name="Google Shape;313;p67" title="Captura de pantalla 2025-03-19 111332.png"/>
          <p:cNvPicPr preferRelativeResize="0"/>
          <p:nvPr/>
        </p:nvPicPr>
        <p:blipFill>
          <a:blip r:embed="rId4">
            <a:alphaModFix/>
          </a:blip>
          <a:stretch>
            <a:fillRect/>
          </a:stretch>
        </p:blipFill>
        <p:spPr>
          <a:xfrm>
            <a:off x="466101" y="2295200"/>
            <a:ext cx="5141175" cy="2731250"/>
          </a:xfrm>
          <a:prstGeom prst="rect">
            <a:avLst/>
          </a:prstGeom>
          <a:noFill/>
          <a:ln>
            <a:noFill/>
          </a:ln>
        </p:spPr>
      </p:pic>
      <p:sp>
        <p:nvSpPr>
          <p:cNvPr id="314" name="Google Shape;314;p67"/>
          <p:cNvSpPr txBox="1"/>
          <p:nvPr/>
        </p:nvSpPr>
        <p:spPr>
          <a:xfrm>
            <a:off x="5735375" y="2571750"/>
            <a:ext cx="2883600" cy="72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Comparison between actual and predicted Bitcoin prices. The model is observed to follow the general price trend, although it exhibits variability at certain peaks and valleys. This suggests that the model captures certain market patterns, but may need further adjustments to improve its accuracy.</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8"/>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Data Insights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20" name="Google Shape;320;p68"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21" name="Google Shape;321;p68"/>
          <p:cNvSpPr txBox="1"/>
          <p:nvPr/>
        </p:nvSpPr>
        <p:spPr>
          <a:xfrm>
            <a:off x="250350" y="818700"/>
            <a:ext cx="7554900" cy="6105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s" sz="1600">
                <a:latin typeface="Proxima Nova"/>
                <a:ea typeface="Proxima Nova"/>
                <a:cs typeface="Proxima Nova"/>
                <a:sym typeface="Proxima Nova"/>
              </a:rPr>
              <a:t>The distribution of Bitcoin’s closing price shows a high concentration at lower values, with a long tail indicating extreme values in the higher price range. This suggests a skewed distribution, which can affect the performance of prediction models.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22" name="Google Shape;322;p68"/>
          <p:cNvSpPr txBox="1"/>
          <p:nvPr/>
        </p:nvSpPr>
        <p:spPr>
          <a:xfrm>
            <a:off x="-179937" y="245275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Comparing Actual vs. Predicted Prices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23" name="Google Shape;323;p68"/>
          <p:cNvSpPr txBox="1"/>
          <p:nvPr/>
        </p:nvSpPr>
        <p:spPr>
          <a:xfrm>
            <a:off x="223438" y="3062650"/>
            <a:ext cx="7554900" cy="6105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s" sz="1600">
                <a:latin typeface="Proxima Nova"/>
                <a:ea typeface="Proxima Nova"/>
                <a:cs typeface="Proxima Nova"/>
                <a:sym typeface="Proxima Nova"/>
              </a:rPr>
              <a:t>The model follows the general price trend but exhibits variability in certain peaks and troughs. This suggests that while the model captures some market patterns, further adjustments may be needed to improve accuracy.</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4.  </a:t>
            </a:r>
            <a:r>
              <a:rPr lang="es"/>
              <a:t>Solution Architecture and Tested Models</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70"/>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Modeling Approach</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34" name="Google Shape;334;p70"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35" name="Google Shape;335;p70"/>
          <p:cNvSpPr txBox="1"/>
          <p:nvPr/>
        </p:nvSpPr>
        <p:spPr>
          <a:xfrm>
            <a:off x="-150100" y="87565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Preprocessing</a:t>
            </a:r>
            <a:endParaRPr>
              <a:latin typeface="Roboto"/>
              <a:ea typeface="Roboto"/>
              <a:cs typeface="Roboto"/>
              <a:sym typeface="Roboto"/>
            </a:endParaRPr>
          </a:p>
        </p:txBody>
      </p:sp>
      <p:sp>
        <p:nvSpPr>
          <p:cNvPr id="336" name="Google Shape;336;p70"/>
          <p:cNvSpPr txBox="1"/>
          <p:nvPr/>
        </p:nvSpPr>
        <p:spPr>
          <a:xfrm>
            <a:off x="250350" y="1275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Data normalization using StandardScaler.</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Splitting the dataset into 80% training and 20% testing.</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37" name="Google Shape;337;p70"/>
          <p:cNvSpPr txBox="1"/>
          <p:nvPr/>
        </p:nvSpPr>
        <p:spPr>
          <a:xfrm>
            <a:off x="-152400" y="22005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Tested Models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38" name="Google Shape;338;p70"/>
          <p:cNvSpPr txBox="1"/>
          <p:nvPr/>
        </p:nvSpPr>
        <p:spPr>
          <a:xfrm>
            <a:off x="248050" y="26007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Linear Regression: Baseline model for establishing a reference.</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Random Forest Regressor: More advanced model to improve prediction accuracy.</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71"/>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Model Evaluation</a:t>
            </a:r>
            <a:endParaRPr>
              <a:latin typeface="Roboto"/>
              <a:ea typeface="Roboto"/>
              <a:cs typeface="Roboto"/>
              <a:sym typeface="Roboto"/>
            </a:endParaRPr>
          </a:p>
          <a:p>
            <a:pPr indent="0" lvl="0" marL="0" rtl="0" algn="l">
              <a:spcBef>
                <a:spcPts val="0"/>
              </a:spcBef>
              <a:spcAft>
                <a:spcPts val="0"/>
              </a:spcAft>
              <a:buNone/>
            </a:pPr>
            <a:r>
              <a:t/>
            </a:r>
            <a:endParaRPr b="1" sz="1800">
              <a:latin typeface="Raleway"/>
              <a:ea typeface="Raleway"/>
              <a:cs typeface="Raleway"/>
              <a:sym typeface="Raleway"/>
            </a:endParaRPr>
          </a:p>
        </p:txBody>
      </p:sp>
      <p:pic>
        <p:nvPicPr>
          <p:cNvPr id="344" name="Google Shape;344;p71"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45" name="Google Shape;345;p71"/>
          <p:cNvSpPr txBox="1"/>
          <p:nvPr/>
        </p:nvSpPr>
        <p:spPr>
          <a:xfrm>
            <a:off x="-150100" y="87565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Metrics Used:</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46" name="Google Shape;346;p71"/>
          <p:cNvSpPr txBox="1"/>
          <p:nvPr/>
        </p:nvSpPr>
        <p:spPr>
          <a:xfrm>
            <a:off x="250350" y="1275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MAE (Mean Absolute Error)</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MSE (Mean Squared Error)</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R² (Coefficient of Determination)</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47" name="Google Shape;347;p71"/>
          <p:cNvSpPr txBox="1"/>
          <p:nvPr/>
        </p:nvSpPr>
        <p:spPr>
          <a:xfrm>
            <a:off x="-152400" y="22005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Comparison of Results</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48" name="Google Shape;348;p71"/>
          <p:cNvSpPr txBox="1"/>
          <p:nvPr/>
        </p:nvSpPr>
        <p:spPr>
          <a:xfrm>
            <a:off x="248050" y="26007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Linear Regression: High MAE, low generalization capability.</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Random Forest: Better predictive ability and lower error.</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49" name="Google Shape;349;p71"/>
          <p:cNvSpPr txBox="1"/>
          <p:nvPr/>
        </p:nvSpPr>
        <p:spPr>
          <a:xfrm>
            <a:off x="-178475" y="3359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Selected Model</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a:p>
            <a:pPr indent="0" lvl="0" marL="0" rtl="0" algn="l">
              <a:spcBef>
                <a:spcPts val="0"/>
              </a:spcBef>
              <a:spcAft>
                <a:spcPts val="0"/>
              </a:spcAft>
              <a:buNone/>
            </a:pPr>
            <a:r>
              <a:t/>
            </a:r>
            <a:endParaRPr b="1" sz="1800">
              <a:latin typeface="Raleway"/>
              <a:ea typeface="Raleway"/>
              <a:cs typeface="Raleway"/>
              <a:sym typeface="Raleway"/>
            </a:endParaRPr>
          </a:p>
        </p:txBody>
      </p:sp>
      <p:sp>
        <p:nvSpPr>
          <p:cNvPr id="350" name="Google Shape;350;p71"/>
          <p:cNvSpPr txBox="1"/>
          <p:nvPr/>
        </p:nvSpPr>
        <p:spPr>
          <a:xfrm>
            <a:off x="221975" y="376005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Random Forest Regressor was chosen as it demonstrated better evaluation metrics. The model was saved in .joblib format for future predictions.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72"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pic>
        <p:nvPicPr>
          <p:cNvPr id="356" name="Google Shape;356;p72" title="Captura de pantalla 2025-03-19 112058.png"/>
          <p:cNvPicPr preferRelativeResize="0"/>
          <p:nvPr/>
        </p:nvPicPr>
        <p:blipFill>
          <a:blip r:embed="rId4">
            <a:alphaModFix/>
          </a:blip>
          <a:stretch>
            <a:fillRect/>
          </a:stretch>
        </p:blipFill>
        <p:spPr>
          <a:xfrm>
            <a:off x="230775" y="199450"/>
            <a:ext cx="5408850" cy="3651926"/>
          </a:xfrm>
          <a:prstGeom prst="rect">
            <a:avLst/>
          </a:prstGeom>
          <a:noFill/>
          <a:ln>
            <a:noFill/>
          </a:ln>
        </p:spPr>
      </p:pic>
      <p:sp>
        <p:nvSpPr>
          <p:cNvPr id="357" name="Google Shape;357;p72"/>
          <p:cNvSpPr txBox="1"/>
          <p:nvPr/>
        </p:nvSpPr>
        <p:spPr>
          <a:xfrm>
            <a:off x="477775" y="3950800"/>
            <a:ext cx="51618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Importance of features in Bitcoin price prediction. It is observed that the variables 'High' (daily high), 'Open' (opening price), and 'Low' (daily low) have the greatest influence on the prediction, while transaction volume has a minor impact on the model.</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5.  </a:t>
            </a:r>
            <a:r>
              <a:rPr lang="es"/>
              <a:t>Final Conclusions and Improvement Actions</a:t>
            </a:r>
            <a:endParaRPr/>
          </a:p>
          <a:p>
            <a:pPr indent="0" lvl="0" marL="0" rtl="0" algn="l">
              <a:spcBef>
                <a:spcPts val="0"/>
              </a:spcBef>
              <a:spcAft>
                <a:spcPts val="0"/>
              </a:spcAft>
              <a:buNone/>
            </a:pPr>
            <a:r>
              <a:rPr lang="es"/>
              <a:t>Conclusions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74"/>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Conclusions</a:t>
            </a:r>
            <a:endParaRPr>
              <a:latin typeface="Roboto"/>
              <a:ea typeface="Roboto"/>
              <a:cs typeface="Roboto"/>
              <a:sym typeface="Roboto"/>
            </a:endParaRPr>
          </a:p>
        </p:txBody>
      </p:sp>
      <p:sp>
        <p:nvSpPr>
          <p:cNvPr id="368" name="Google Shape;368;p74"/>
          <p:cNvSpPr txBox="1"/>
          <p:nvPr/>
        </p:nvSpPr>
        <p:spPr>
          <a:xfrm>
            <a:off x="250350" y="596225"/>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A Machine Learning model capable of predicting Bitcoin’s price with acceptable accuracy was successfully trained.</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Market volatility remains a challenge, limiting prediction accuracy.</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Combining multiple factors and models could enhance future results.</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pic>
        <p:nvPicPr>
          <p:cNvPr id="369" name="Google Shape;369;p74"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75"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75" name="Google Shape;375;p75"/>
          <p:cNvSpPr txBox="1"/>
          <p:nvPr/>
        </p:nvSpPr>
        <p:spPr>
          <a:xfrm>
            <a:off x="624000" y="3960550"/>
            <a:ext cx="5161800" cy="507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Analysis of the absolute error in the model's predictions. It is observed that in certain samples the error is significantly higher, indicating potential areas for improvement in the model's predictive ability. These spikes suggest that the model is struggling to capture sharp fluctuations in the Bitcoin price.</a:t>
            </a:r>
            <a:endParaRPr sz="900"/>
          </a:p>
        </p:txBody>
      </p:sp>
      <p:pic>
        <p:nvPicPr>
          <p:cNvPr id="376" name="Google Shape;376;p75" title="Captura de pantalla 2025-03-19 112625.png"/>
          <p:cNvPicPr preferRelativeResize="0"/>
          <p:nvPr/>
        </p:nvPicPr>
        <p:blipFill>
          <a:blip r:embed="rId4">
            <a:alphaModFix/>
          </a:blip>
          <a:stretch>
            <a:fillRect/>
          </a:stretch>
        </p:blipFill>
        <p:spPr>
          <a:xfrm>
            <a:off x="152400" y="152400"/>
            <a:ext cx="6693829" cy="3646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6"/>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Improvement Actions</a:t>
            </a:r>
            <a:endParaRPr>
              <a:latin typeface="Roboto"/>
              <a:ea typeface="Roboto"/>
              <a:cs typeface="Roboto"/>
              <a:sym typeface="Roboto"/>
            </a:endParaRPr>
          </a:p>
        </p:txBody>
      </p:sp>
      <p:sp>
        <p:nvSpPr>
          <p:cNvPr id="382" name="Google Shape;382;p76"/>
          <p:cNvSpPr txBox="1"/>
          <p:nvPr/>
        </p:nvSpPr>
        <p:spPr>
          <a:xfrm>
            <a:off x="250350" y="596225"/>
            <a:ext cx="7554900" cy="6105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lang="es" sz="1600">
                <a:latin typeface="Proxima Nova"/>
                <a:ea typeface="Proxima Nova"/>
                <a:cs typeface="Proxima Nova"/>
                <a:sym typeface="Proxima Nova"/>
              </a:rPr>
              <a:t>✔ Test advanced models, such as Neural Networks or LSTMs, for long-term predictions.</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 Incorporate more relevant features, such as market news, technical indicators, and macroeconomic data.</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 Optimize hyperparameters using techniques like GridSearchCV or Bayesian Optimization.</a:t>
            </a:r>
            <a:endParaRPr sz="1600">
              <a:latin typeface="Proxima Nova"/>
              <a:ea typeface="Proxima Nova"/>
              <a:cs typeface="Proxima Nova"/>
              <a:sym typeface="Proxima Nova"/>
            </a:endParaRPr>
          </a:p>
          <a:p>
            <a:pPr indent="0" lvl="0" marL="457200" rtl="0" algn="just">
              <a:spcBef>
                <a:spcPts val="0"/>
              </a:spcBef>
              <a:spcAft>
                <a:spcPts val="0"/>
              </a:spcAft>
              <a:buNone/>
            </a:pPr>
            <a:r>
              <a:rPr lang="es" sz="1600">
                <a:latin typeface="Proxima Nova"/>
                <a:ea typeface="Proxima Nova"/>
                <a:cs typeface="Proxima Nova"/>
                <a:sym typeface="Proxima Nova"/>
              </a:rPr>
              <a:t>✔ Implement real-time predictions to dynamically apply the model to trading strategies.</a:t>
            </a:r>
            <a:endParaRPr sz="1600">
              <a:latin typeface="Proxima Nova"/>
              <a:ea typeface="Proxima Nova"/>
              <a:cs typeface="Proxima Nova"/>
              <a:sym typeface="Proxima Nova"/>
            </a:endParaRPr>
          </a:p>
          <a:p>
            <a:pPr indent="0" lvl="0" marL="0" rtl="0" algn="just">
              <a:spcBef>
                <a:spcPts val="0"/>
              </a:spcBef>
              <a:spcAft>
                <a:spcPts val="0"/>
              </a:spcAft>
              <a:buNone/>
            </a:pPr>
            <a:r>
              <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pic>
        <p:nvPicPr>
          <p:cNvPr id="383" name="Google Shape;383;p76"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9"/>
          <p:cNvSpPr txBox="1"/>
          <p:nvPr>
            <p:ph type="title"/>
          </p:nvPr>
        </p:nvSpPr>
        <p:spPr>
          <a:xfrm>
            <a:off x="165950" y="205400"/>
            <a:ext cx="2868000" cy="401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Raleway"/>
              <a:buNone/>
            </a:pPr>
            <a:r>
              <a:rPr b="1" i="0" lang="es" sz="1800" u="none" cap="none" strike="noStrike">
                <a:solidFill>
                  <a:srgbClr val="000000"/>
                </a:solidFill>
                <a:latin typeface="Raleway"/>
                <a:ea typeface="Raleway"/>
                <a:cs typeface="Raleway"/>
                <a:sym typeface="Raleway"/>
              </a:rPr>
              <a:t>ÍNDICE</a:t>
            </a:r>
            <a:endParaRPr b="1" i="0" sz="1800" u="none" cap="none" strike="noStrike">
              <a:solidFill>
                <a:srgbClr val="000000"/>
              </a:solidFill>
              <a:latin typeface="Raleway"/>
              <a:ea typeface="Raleway"/>
              <a:cs typeface="Raleway"/>
              <a:sym typeface="Raleway"/>
            </a:endParaRPr>
          </a:p>
        </p:txBody>
      </p:sp>
      <p:sp>
        <p:nvSpPr>
          <p:cNvPr id="260" name="Google Shape;260;p59"/>
          <p:cNvSpPr txBox="1"/>
          <p:nvPr/>
        </p:nvSpPr>
        <p:spPr>
          <a:xfrm>
            <a:off x="668550" y="1058300"/>
            <a:ext cx="3925500" cy="3585300"/>
          </a:xfrm>
          <a:prstGeom prst="rect">
            <a:avLst/>
          </a:prstGeom>
          <a:noFill/>
          <a:ln>
            <a:noFill/>
          </a:ln>
        </p:spPr>
        <p:txBody>
          <a:bodyPr anchorCtr="0" anchor="t" bIns="91425" lIns="91425" spcFirstLastPara="1" rIns="91425" wrap="square" tIns="91425">
            <a:noAutofit/>
          </a:bodyPr>
          <a:lstStyle/>
          <a:p>
            <a:pPr indent="0" lvl="0" marL="0" rtl="0" algn="l">
              <a:spcBef>
                <a:spcPts val="800"/>
              </a:spcBef>
              <a:spcAft>
                <a:spcPts val="0"/>
              </a:spcAft>
              <a:buClr>
                <a:srgbClr val="000000"/>
              </a:buClr>
              <a:buSzPts val="1200"/>
              <a:buFont typeface="Arial"/>
              <a:buNone/>
            </a:pPr>
            <a:r>
              <a:t/>
            </a:r>
            <a:endParaRPr b="1" sz="1200">
              <a:solidFill>
                <a:srgbClr val="00A2E4"/>
              </a:solidFill>
              <a:highlight>
                <a:srgbClr val="00AEEF"/>
              </a:highlight>
              <a:latin typeface="Proxima Nova"/>
              <a:ea typeface="Proxima Nova"/>
              <a:cs typeface="Proxima Nova"/>
              <a:sym typeface="Proxima Nova"/>
            </a:endParaRPr>
          </a:p>
          <a:p>
            <a:pPr indent="-317500" lvl="0" marL="457200" rtl="0" algn="l">
              <a:spcBef>
                <a:spcPts val="80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Business Problem Presentation</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Technical Problem Definition</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Dataset Description and Exploratory Data Analysis (EDA)</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Solution Architecture and Tested Models</a:t>
            </a:r>
            <a:endParaRPr>
              <a:solidFill>
                <a:srgbClr val="444444"/>
              </a:solidFill>
              <a:latin typeface="Proxima Nova"/>
              <a:ea typeface="Proxima Nova"/>
              <a:cs typeface="Proxima Nova"/>
              <a:sym typeface="Proxima Nova"/>
            </a:endParaRPr>
          </a:p>
          <a:p>
            <a:pPr indent="-317500" lvl="0" marL="457200" rtl="0" algn="l">
              <a:spcBef>
                <a:spcPts val="0"/>
              </a:spcBef>
              <a:spcAft>
                <a:spcPts val="0"/>
              </a:spcAft>
              <a:buClr>
                <a:schemeClr val="accent6"/>
              </a:buClr>
              <a:buSzPts val="1400"/>
              <a:buFont typeface="Proxima Nova"/>
              <a:buAutoNum type="arabicPeriod"/>
            </a:pPr>
            <a:r>
              <a:rPr lang="es">
                <a:solidFill>
                  <a:srgbClr val="444444"/>
                </a:solidFill>
                <a:latin typeface="Proxima Nova"/>
                <a:ea typeface="Proxima Nova"/>
                <a:cs typeface="Proxima Nova"/>
                <a:sym typeface="Proxima Nova"/>
              </a:rPr>
              <a:t>Final Conclusions and Improvement Actions</a:t>
            </a:r>
            <a:endParaRPr>
              <a:solidFill>
                <a:srgbClr val="444444"/>
              </a:solidFill>
              <a:latin typeface="Proxima Nova"/>
              <a:ea typeface="Proxima Nova"/>
              <a:cs typeface="Proxima Nova"/>
              <a:sym typeface="Proxima Nova"/>
            </a:endParaRPr>
          </a:p>
        </p:txBody>
      </p:sp>
      <p:pic>
        <p:nvPicPr>
          <p:cNvPr id="261" name="Google Shape;261;p59" title="SL-0212121-40670-11.jpg"/>
          <p:cNvPicPr preferRelativeResize="0"/>
          <p:nvPr/>
        </p:nvPicPr>
        <p:blipFill rotWithShape="1">
          <a:blip r:embed="rId3">
            <a:alphaModFix/>
          </a:blip>
          <a:srcRect b="0" l="22497" r="22497" t="0"/>
          <a:stretch/>
        </p:blipFill>
        <p:spPr>
          <a:xfrm>
            <a:off x="4898925" y="0"/>
            <a:ext cx="4245074"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0"/>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1.  </a:t>
            </a:r>
            <a:r>
              <a:rPr lang="es"/>
              <a:t>Business Problem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61"/>
          <p:cNvSpPr txBox="1"/>
          <p:nvPr/>
        </p:nvSpPr>
        <p:spPr>
          <a:xfrm>
            <a:off x="794550" y="1270922"/>
            <a:ext cx="75549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500">
                <a:latin typeface="Proxima Nova"/>
                <a:ea typeface="Proxima Nova"/>
                <a:cs typeface="Proxima Nova"/>
                <a:sym typeface="Proxima Nova"/>
              </a:rPr>
              <a:t>Bitcoin is one of the most volatile cryptocurrencies in the market, generating uncertainty among investors and traders. Accurately predicting its closing price would enable more informed decision-making, reduce risk, and optimize investment strategies.</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72" name="Google Shape;272;p61"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6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2. </a:t>
            </a:r>
            <a:r>
              <a:rPr lang="es"/>
              <a:t> Technical Problem Definition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63"/>
          <p:cNvSpPr txBox="1"/>
          <p:nvPr/>
        </p:nvSpPr>
        <p:spPr>
          <a:xfrm>
            <a:off x="794550" y="1270922"/>
            <a:ext cx="75549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2500">
                <a:latin typeface="Proxima Nova"/>
                <a:ea typeface="Proxima Nova"/>
                <a:cs typeface="Proxima Nova"/>
                <a:sym typeface="Proxima Nova"/>
              </a:rPr>
              <a:t>The technical problem addressed in this project is predicting Bitcoin's closing price using Machine Learning models. This is achieved by leveraging historical market data to identify patterns and improve prediction accuracy.</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83" name="Google Shape;283;p63"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64"/>
          <p:cNvSpPr txBox="1"/>
          <p:nvPr/>
        </p:nvSpPr>
        <p:spPr>
          <a:xfrm>
            <a:off x="-153025" y="208800"/>
            <a:ext cx="7401600" cy="3375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b="1" lang="es" sz="1800">
                <a:latin typeface="Raleway"/>
                <a:ea typeface="Raleway"/>
                <a:cs typeface="Raleway"/>
                <a:sym typeface="Raleway"/>
              </a:rPr>
              <a:t>How does it help solve the business problem?</a:t>
            </a:r>
            <a:endParaRPr b="1" sz="1800">
              <a:latin typeface="Raleway"/>
              <a:ea typeface="Raleway"/>
              <a:cs typeface="Raleway"/>
              <a:sym typeface="Raleway"/>
            </a:endParaRPr>
          </a:p>
          <a:p>
            <a:pPr indent="457200" lvl="0" marL="0" rtl="0" algn="l">
              <a:spcBef>
                <a:spcPts val="0"/>
              </a:spcBef>
              <a:spcAft>
                <a:spcPts val="0"/>
              </a:spcAft>
              <a:buNone/>
            </a:pPr>
            <a:r>
              <a:t/>
            </a:r>
            <a:endParaRPr b="1" sz="1800">
              <a:latin typeface="Raleway"/>
              <a:ea typeface="Raleway"/>
              <a:cs typeface="Raleway"/>
              <a:sym typeface="Raleway"/>
            </a:endParaRPr>
          </a:p>
          <a:p>
            <a:pPr indent="457200" lvl="0" marL="0" rtl="0" algn="l">
              <a:spcBef>
                <a:spcPts val="0"/>
              </a:spcBef>
              <a:spcAft>
                <a:spcPts val="0"/>
              </a:spcAft>
              <a:buNone/>
            </a:pPr>
            <a:r>
              <a:t/>
            </a:r>
            <a:endParaRPr b="1" sz="1800">
              <a:latin typeface="Raleway"/>
              <a:ea typeface="Raleway"/>
              <a:cs typeface="Raleway"/>
              <a:sym typeface="Raleway"/>
            </a:endParaRPr>
          </a:p>
          <a:p>
            <a:pPr indent="457200" lvl="0" marL="0" rtl="0" algn="l">
              <a:spcBef>
                <a:spcPts val="0"/>
              </a:spcBef>
              <a:spcAft>
                <a:spcPts val="0"/>
              </a:spcAft>
              <a:buNone/>
            </a:pPr>
            <a:r>
              <a:t/>
            </a:r>
            <a:endParaRPr b="1" sz="1800">
              <a:latin typeface="Raleway"/>
              <a:ea typeface="Raleway"/>
              <a:cs typeface="Raleway"/>
              <a:sym typeface="Raleway"/>
            </a:endParaRPr>
          </a:p>
        </p:txBody>
      </p:sp>
      <p:sp>
        <p:nvSpPr>
          <p:cNvPr id="289" name="Google Shape;289;p64"/>
          <p:cNvSpPr txBox="1"/>
          <p:nvPr/>
        </p:nvSpPr>
        <p:spPr>
          <a:xfrm>
            <a:off x="442325" y="790050"/>
            <a:ext cx="6690000" cy="3563400"/>
          </a:xfrm>
          <a:prstGeom prst="rect">
            <a:avLst/>
          </a:prstGeom>
          <a:noFill/>
          <a:ln>
            <a:noFill/>
          </a:ln>
        </p:spPr>
        <p:txBody>
          <a:bodyPr anchorCtr="0" anchor="t" bIns="91425" lIns="91425" spcFirstLastPara="1" rIns="91425" wrap="square" tIns="91425">
            <a:noAutofit/>
          </a:bodyPr>
          <a:lstStyle/>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Anticipates price fluctuations based on historical data.</a:t>
            </a:r>
            <a:endParaRPr sz="1200">
              <a:latin typeface="Proxima Nova"/>
              <a:ea typeface="Proxima Nova"/>
              <a:cs typeface="Proxima Nova"/>
              <a:sym typeface="Proxima Nova"/>
            </a:endParaRPr>
          </a:p>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Enhances decision-making in investment and trading strategies.</a:t>
            </a:r>
            <a:endParaRPr sz="1200">
              <a:latin typeface="Proxima Nova"/>
              <a:ea typeface="Proxima Nova"/>
              <a:cs typeface="Proxima Nova"/>
              <a:sym typeface="Proxima Nova"/>
            </a:endParaRPr>
          </a:p>
          <a:p>
            <a:pPr indent="-304800" lvl="0" marL="457200" rtl="0" algn="just">
              <a:spcBef>
                <a:spcPts val="0"/>
              </a:spcBef>
              <a:spcAft>
                <a:spcPts val="0"/>
              </a:spcAft>
              <a:buSzPts val="1200"/>
              <a:buFont typeface="Proxima Nova"/>
              <a:buChar char="●"/>
            </a:pPr>
            <a:r>
              <a:rPr lang="es" sz="1200">
                <a:latin typeface="Proxima Nova"/>
                <a:ea typeface="Proxima Nova"/>
                <a:cs typeface="Proxima Nova"/>
                <a:sym typeface="Proxima Nova"/>
              </a:rPr>
              <a:t>Reduces uncertainty for both small and large investors.</a:t>
            </a:r>
            <a:endParaRPr sz="1200">
              <a:latin typeface="Proxima Nova"/>
              <a:ea typeface="Proxima Nova"/>
              <a:cs typeface="Proxima Nova"/>
              <a:sym typeface="Proxima Nova"/>
            </a:endParaRPr>
          </a:p>
          <a:p>
            <a:pPr indent="0" lvl="0" marL="457200" rtl="0" algn="just">
              <a:spcBef>
                <a:spcPts val="0"/>
              </a:spcBef>
              <a:spcAft>
                <a:spcPts val="0"/>
              </a:spcAft>
              <a:buNone/>
            </a:pPr>
            <a:r>
              <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0" lvl="0" marL="0" rtl="0" algn="just">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457200" rtl="0" algn="l">
              <a:spcBef>
                <a:spcPts val="0"/>
              </a:spcBef>
              <a:spcAft>
                <a:spcPts val="0"/>
              </a:spcAft>
              <a:buNone/>
            </a:pPr>
            <a:r>
              <a:t/>
            </a:r>
            <a:endParaRPr sz="1200">
              <a:latin typeface="Proxima Nova"/>
              <a:ea typeface="Proxima Nova"/>
              <a:cs typeface="Proxima Nova"/>
              <a:sym typeface="Proxima Nova"/>
            </a:endParaRPr>
          </a:p>
          <a:p>
            <a:pPr indent="0" lvl="0" marL="0" rtl="0" algn="l">
              <a:spcBef>
                <a:spcPts val="0"/>
              </a:spcBef>
              <a:spcAft>
                <a:spcPts val="0"/>
              </a:spcAft>
              <a:buNone/>
            </a:pPr>
            <a:r>
              <a:t/>
            </a:r>
            <a:endParaRPr sz="1200">
              <a:latin typeface="Proxima Nova"/>
              <a:ea typeface="Proxima Nova"/>
              <a:cs typeface="Proxima Nova"/>
              <a:sym typeface="Proxima Nova"/>
            </a:endParaRPr>
          </a:p>
        </p:txBody>
      </p:sp>
      <p:pic>
        <p:nvPicPr>
          <p:cNvPr id="290" name="Google Shape;290;p64" title="crypto_set.jpg"/>
          <p:cNvPicPr preferRelativeResize="0"/>
          <p:nvPr/>
        </p:nvPicPr>
        <p:blipFill>
          <a:blip r:embed="rId3">
            <a:alphaModFix/>
          </a:blip>
          <a:stretch>
            <a:fillRect/>
          </a:stretch>
        </p:blipFill>
        <p:spPr>
          <a:xfrm>
            <a:off x="8487800" y="4567700"/>
            <a:ext cx="435825" cy="421075"/>
          </a:xfrm>
          <a:prstGeom prst="rect">
            <a:avLst/>
          </a:prstGeom>
          <a:noFill/>
          <a:ln>
            <a:noFill/>
          </a:ln>
        </p:spPr>
      </p:pic>
      <p:pic>
        <p:nvPicPr>
          <p:cNvPr id="291" name="Google Shape;291;p64"/>
          <p:cNvPicPr preferRelativeResize="0"/>
          <p:nvPr/>
        </p:nvPicPr>
        <p:blipFill>
          <a:blip r:embed="rId4">
            <a:alphaModFix/>
          </a:blip>
          <a:stretch>
            <a:fillRect/>
          </a:stretch>
        </p:blipFill>
        <p:spPr>
          <a:xfrm>
            <a:off x="2163025" y="1736950"/>
            <a:ext cx="4023225" cy="2700900"/>
          </a:xfrm>
          <a:prstGeom prst="rect">
            <a:avLst/>
          </a:prstGeom>
          <a:noFill/>
          <a:ln>
            <a:noFill/>
          </a:ln>
        </p:spPr>
      </p:pic>
      <p:sp>
        <p:nvSpPr>
          <p:cNvPr id="292" name="Google Shape;292;p64"/>
          <p:cNvSpPr txBox="1"/>
          <p:nvPr/>
        </p:nvSpPr>
        <p:spPr>
          <a:xfrm>
            <a:off x="2296000" y="4514050"/>
            <a:ext cx="5643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700">
                <a:latin typeface="Proxima Nova"/>
                <a:ea typeface="Proxima Nova"/>
                <a:cs typeface="Proxima Nova"/>
                <a:sym typeface="Proxima Nova"/>
              </a:rPr>
              <a:t>Bitcoin closing price distribution. A high concentration of prices at low values ​​is observed, with a long tail indicating the presence of extreme values ​​in the higher price range. This suggests a skewed distribution, which can affect the performance of prediction models.</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65"/>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s"/>
              <a:t>3.  Dataset Description and Exploratory Data Analysis (EDA)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6"/>
          <p:cNvSpPr txBox="1"/>
          <p:nvPr/>
        </p:nvSpPr>
        <p:spPr>
          <a:xfrm>
            <a:off x="-153025" y="208800"/>
            <a:ext cx="5888400" cy="3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oboto"/>
                <a:ea typeface="Roboto"/>
                <a:cs typeface="Roboto"/>
                <a:sym typeface="Roboto"/>
              </a:rPr>
              <a:t>	</a:t>
            </a:r>
            <a:r>
              <a:rPr b="1" lang="es" sz="1800">
                <a:latin typeface="Raleway"/>
                <a:ea typeface="Raleway"/>
                <a:cs typeface="Raleway"/>
                <a:sym typeface="Raleway"/>
              </a:rPr>
              <a:t>Source of the Data</a:t>
            </a:r>
            <a:endParaRPr>
              <a:latin typeface="Roboto"/>
              <a:ea typeface="Roboto"/>
              <a:cs typeface="Roboto"/>
              <a:sym typeface="Roboto"/>
            </a:endParaRPr>
          </a:p>
        </p:txBody>
      </p:sp>
      <p:pic>
        <p:nvPicPr>
          <p:cNvPr id="303" name="Google Shape;303;p66" title="crypto_set.jpg"/>
          <p:cNvPicPr preferRelativeResize="0"/>
          <p:nvPr/>
        </p:nvPicPr>
        <p:blipFill>
          <a:blip r:embed="rId3">
            <a:alphaModFix/>
          </a:blip>
          <a:stretch>
            <a:fillRect/>
          </a:stretch>
        </p:blipFill>
        <p:spPr>
          <a:xfrm>
            <a:off x="7986249" y="4031023"/>
            <a:ext cx="839801" cy="811375"/>
          </a:xfrm>
          <a:prstGeom prst="rect">
            <a:avLst/>
          </a:prstGeom>
          <a:noFill/>
          <a:ln>
            <a:noFill/>
          </a:ln>
        </p:spPr>
      </p:pic>
      <p:sp>
        <p:nvSpPr>
          <p:cNvPr id="304" name="Google Shape;304;p66"/>
          <p:cNvSpPr txBox="1"/>
          <p:nvPr/>
        </p:nvSpPr>
        <p:spPr>
          <a:xfrm>
            <a:off x="250350" y="2037900"/>
            <a:ext cx="7554900" cy="610500"/>
          </a:xfrm>
          <a:prstGeom prst="rect">
            <a:avLst/>
          </a:prstGeom>
          <a:noFill/>
          <a:ln>
            <a:noFill/>
          </a:ln>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Source of the Data</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Open Price (Open)</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High and Low Prices (High, Low)</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Transaction Volume (Volume)</a:t>
            </a:r>
            <a:endParaRPr sz="1600">
              <a:latin typeface="Proxima Nova"/>
              <a:ea typeface="Proxima Nova"/>
              <a:cs typeface="Proxima Nova"/>
              <a:sym typeface="Proxima Nova"/>
            </a:endParaRPr>
          </a:p>
          <a:p>
            <a:pPr indent="-330200" lvl="0" marL="457200" rtl="0" algn="just">
              <a:spcBef>
                <a:spcPts val="0"/>
              </a:spcBef>
              <a:spcAft>
                <a:spcPts val="0"/>
              </a:spcAft>
              <a:buSzPts val="1600"/>
              <a:buFont typeface="Proxima Nova"/>
              <a:buChar char="●"/>
            </a:pPr>
            <a:r>
              <a:rPr lang="es" sz="1600">
                <a:latin typeface="Proxima Nova"/>
                <a:ea typeface="Proxima Nova"/>
                <a:cs typeface="Proxima Nova"/>
                <a:sym typeface="Proxima Nova"/>
              </a:rPr>
              <a:t>Closing Price (Close)</a:t>
            </a:r>
            <a:endParaRPr sz="1600">
              <a:latin typeface="Proxima Nova"/>
              <a:ea typeface="Proxima Nova"/>
              <a:cs typeface="Proxima Nova"/>
              <a:sym typeface="Proxima Nova"/>
            </a:endParaRPr>
          </a:p>
          <a:p>
            <a:pPr indent="0" lvl="0" marL="457200" rtl="0" algn="just">
              <a:spcBef>
                <a:spcPts val="0"/>
              </a:spcBef>
              <a:spcAft>
                <a:spcPts val="0"/>
              </a:spcAft>
              <a:buNone/>
            </a:pPr>
            <a:r>
              <a:t/>
            </a:r>
            <a:endParaRPr sz="1600">
              <a:latin typeface="Proxima Nova"/>
              <a:ea typeface="Proxima Nova"/>
              <a:cs typeface="Proxima Nova"/>
              <a:sym typeface="Proxima Nova"/>
            </a:endParaRPr>
          </a:p>
        </p:txBody>
      </p:sp>
      <p:sp>
        <p:nvSpPr>
          <p:cNvPr id="305" name="Google Shape;305;p66"/>
          <p:cNvSpPr txBox="1"/>
          <p:nvPr/>
        </p:nvSpPr>
        <p:spPr>
          <a:xfrm>
            <a:off x="402750" y="672425"/>
            <a:ext cx="4447800" cy="610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sz="1600">
                <a:latin typeface="Proxima Nova"/>
                <a:ea typeface="Proxima Nova"/>
                <a:cs typeface="Proxima Nova"/>
                <a:sym typeface="Proxima Nova"/>
              </a:rPr>
              <a:t>The original dataset was obtained from Kaggle, containing historical Bitcoin data.</a:t>
            </a:r>
            <a:endParaRPr sz="1200">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OBALO - PROPUESTAS">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