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1" r:id="rId4"/>
    <p:sldMasterId id="2147483702" r:id="rId5"/>
    <p:sldMasterId id="2147483703" r:id="rId6"/>
    <p:sldMasterId id="214748370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Lst>
  <p:sldSz cy="5143500" cx="9144000"/>
  <p:notesSz cx="6858000" cy="9144000"/>
  <p:embeddedFontLst>
    <p:embeddedFont>
      <p:font typeface="Dosis"/>
      <p:regular r:id="rId27"/>
      <p:bold r:id="rId28"/>
    </p:embeddedFont>
    <p:embeddedFont>
      <p:font typeface="Raleway"/>
      <p:regular r:id="rId29"/>
      <p:bold r:id="rId30"/>
      <p:italic r:id="rId31"/>
      <p:boldItalic r:id="rId32"/>
    </p:embeddedFont>
    <p:embeddedFont>
      <p:font typeface="Roboto"/>
      <p:regular r:id="rId33"/>
      <p:bold r:id="rId34"/>
      <p:italic r:id="rId35"/>
      <p:boldItalic r:id="rId36"/>
    </p:embeddedFont>
    <p:embeddedFont>
      <p:font typeface="Proxima Nova"/>
      <p:regular r:id="rId37"/>
      <p:bold r:id="rId38"/>
      <p:italic r:id="rId39"/>
      <p:boldItalic r:id="rId40"/>
    </p:embeddedFont>
    <p:embeddedFont>
      <p:font typeface="Lato"/>
      <p:regular r:id="rId41"/>
      <p:bold r:id="rId42"/>
      <p:italic r:id="rId43"/>
      <p:boldItalic r:id="rId44"/>
    </p:embeddedFont>
    <p:embeddedFont>
      <p:font typeface="Poppins"/>
      <p:regular r:id="rId45"/>
      <p:bold r:id="rId46"/>
      <p:italic r:id="rId47"/>
      <p:boldItalic r:id="rId48"/>
    </p:embeddedFont>
    <p:embeddedFont>
      <p:font typeface="Pathway Gothic One"/>
      <p:regular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42" Type="http://schemas.openxmlformats.org/officeDocument/2006/relationships/font" Target="fonts/Lato-bold.fntdata"/><Relationship Id="rId41" Type="http://schemas.openxmlformats.org/officeDocument/2006/relationships/font" Target="fonts/Lato-regular.fntdata"/><Relationship Id="rId44" Type="http://schemas.openxmlformats.org/officeDocument/2006/relationships/font" Target="fonts/Lato-boldItalic.fntdata"/><Relationship Id="rId43" Type="http://schemas.openxmlformats.org/officeDocument/2006/relationships/font" Target="fonts/Lato-italic.fntdata"/><Relationship Id="rId46" Type="http://schemas.openxmlformats.org/officeDocument/2006/relationships/font" Target="fonts/Poppins-bold.fntdata"/><Relationship Id="rId45" Type="http://schemas.openxmlformats.org/officeDocument/2006/relationships/font" Target="fonts/Poppins-regular.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Poppins-boldItalic.fntdata"/><Relationship Id="rId47" Type="http://schemas.openxmlformats.org/officeDocument/2006/relationships/font" Target="fonts/Poppins-italic.fntdata"/><Relationship Id="rId49" Type="http://schemas.openxmlformats.org/officeDocument/2006/relationships/font" Target="fonts/PathwayGothicOne-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Raleway-italic.fntdata"/><Relationship Id="rId30" Type="http://schemas.openxmlformats.org/officeDocument/2006/relationships/font" Target="fonts/Raleway-bold.fntdata"/><Relationship Id="rId33" Type="http://schemas.openxmlformats.org/officeDocument/2006/relationships/font" Target="fonts/Roboto-regular.fntdata"/><Relationship Id="rId32" Type="http://schemas.openxmlformats.org/officeDocument/2006/relationships/font" Target="fonts/Raleway-boldItalic.fntdata"/><Relationship Id="rId35" Type="http://schemas.openxmlformats.org/officeDocument/2006/relationships/font" Target="fonts/Roboto-italic.fntdata"/><Relationship Id="rId34" Type="http://schemas.openxmlformats.org/officeDocument/2006/relationships/font" Target="fonts/Roboto-bold.fntdata"/><Relationship Id="rId37" Type="http://schemas.openxmlformats.org/officeDocument/2006/relationships/font" Target="fonts/ProximaNova-regular.fntdata"/><Relationship Id="rId36" Type="http://schemas.openxmlformats.org/officeDocument/2006/relationships/font" Target="fonts/Roboto-boldItalic.fntdata"/><Relationship Id="rId39" Type="http://schemas.openxmlformats.org/officeDocument/2006/relationships/font" Target="fonts/ProximaNova-italic.fntdata"/><Relationship Id="rId38" Type="http://schemas.openxmlformats.org/officeDocument/2006/relationships/font" Target="fonts/ProximaNova-bold.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font" Target="fonts/Dosis-bold.fntdata"/><Relationship Id="rId27" Type="http://schemas.openxmlformats.org/officeDocument/2006/relationships/font" Target="fonts/Dosis-regular.fntdata"/><Relationship Id="rId29" Type="http://schemas.openxmlformats.org/officeDocument/2006/relationships/font" Target="fonts/Raleway-regular.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5baa638fd5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baa638f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41c2d7696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41c2d7696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29cb2563e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29cb2563e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41c2d7696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41c2d7696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41c2d7696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41c2d7696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41c2d7696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41c2d7696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414b0747b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414b0747b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414b0747b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414b0747b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41c2d7696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41c2d7696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41c2d7696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41c2d7696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5baa638fd5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5baa638fd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5baa638f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baa638f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298ef189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298ef189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298ef189d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298ef189d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41c2d7696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41c2d7696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298ef189d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298ef189d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298ef189d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298ef189d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414b0747b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414b0747b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Font typeface="Raleway"/>
              <a:buNone/>
              <a:defRPr b="1" sz="4800">
                <a:latin typeface="Raleway"/>
                <a:ea typeface="Raleway"/>
                <a:cs typeface="Raleway"/>
                <a:sym typeface="Raleway"/>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59" name="Google Shape;59;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34343"/>
        </a:solidFill>
      </p:bgPr>
    </p:bg>
    <p:spTree>
      <p:nvGrpSpPr>
        <p:cNvPr id="60" name="Shape 60"/>
        <p:cNvGrpSpPr/>
        <p:nvPr/>
      </p:nvGrpSpPr>
      <p:grpSpPr>
        <a:xfrm>
          <a:off x="0" y="0"/>
          <a:ext cx="0" cy="0"/>
          <a:chOff x="0" y="0"/>
          <a:chExt cx="0" cy="0"/>
        </a:xfrm>
      </p:grpSpPr>
      <p:sp>
        <p:nvSpPr>
          <p:cNvPr id="61" name="Google Shape;61;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pic>
        <p:nvPicPr>
          <p:cNvPr id="62" name="Google Shape;62;p15"/>
          <p:cNvPicPr preferRelativeResize="0"/>
          <p:nvPr/>
        </p:nvPicPr>
        <p:blipFill>
          <a:blip r:embed="rId2">
            <a:alphaModFix amt="35000"/>
          </a:blip>
          <a:stretch>
            <a:fillRect/>
          </a:stretch>
        </p:blipFill>
        <p:spPr>
          <a:xfrm>
            <a:off x="1210750" y="1226800"/>
            <a:ext cx="3671700" cy="3671700"/>
          </a:xfrm>
          <a:prstGeom prst="rect">
            <a:avLst/>
          </a:prstGeom>
          <a:noFill/>
          <a:ln>
            <a:noFill/>
          </a:ln>
        </p:spPr>
      </p:pic>
      <p:sp>
        <p:nvSpPr>
          <p:cNvPr id="63" name="Google Shape;63;p15"/>
          <p:cNvSpPr/>
          <p:nvPr/>
        </p:nvSpPr>
        <p:spPr>
          <a:xfrm>
            <a:off x="2815125" y="3219275"/>
            <a:ext cx="2497800" cy="111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64" name="Google Shape;64;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Font typeface="Raleway"/>
              <a:buNone/>
              <a:defRPr b="1" sz="4200">
                <a:latin typeface="Raleway"/>
                <a:ea typeface="Raleway"/>
                <a:cs typeface="Raleway"/>
                <a:sym typeface="Raleway"/>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FFFFFF"/>
        </a:solidFill>
      </p:bgPr>
    </p:bg>
    <p:spTree>
      <p:nvGrpSpPr>
        <p:cNvPr id="65" name="Shape 65"/>
        <p:cNvGrpSpPr/>
        <p:nvPr/>
      </p:nvGrpSpPr>
      <p:grpSpPr>
        <a:xfrm>
          <a:off x="0" y="0"/>
          <a:ext cx="0" cy="0"/>
          <a:chOff x="0" y="0"/>
          <a:chExt cx="0" cy="0"/>
        </a:xfrm>
      </p:grpSpPr>
      <p:sp>
        <p:nvSpPr>
          <p:cNvPr id="66" name="Google Shape;66;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pic>
        <p:nvPicPr>
          <p:cNvPr id="67" name="Google Shape;67;p16"/>
          <p:cNvPicPr preferRelativeResize="0"/>
          <p:nvPr/>
        </p:nvPicPr>
        <p:blipFill>
          <a:blip r:embed="rId2">
            <a:alphaModFix amt="41000"/>
          </a:blip>
          <a:stretch>
            <a:fillRect/>
          </a:stretch>
        </p:blipFill>
        <p:spPr>
          <a:xfrm>
            <a:off x="1210750" y="1226800"/>
            <a:ext cx="3671700" cy="3671700"/>
          </a:xfrm>
          <a:prstGeom prst="rect">
            <a:avLst/>
          </a:prstGeom>
          <a:noFill/>
          <a:ln>
            <a:noFill/>
          </a:ln>
        </p:spPr>
      </p:pic>
      <p:sp>
        <p:nvSpPr>
          <p:cNvPr id="68" name="Google Shape;68;p16"/>
          <p:cNvSpPr/>
          <p:nvPr/>
        </p:nvSpPr>
        <p:spPr>
          <a:xfrm>
            <a:off x="2815125" y="3219275"/>
            <a:ext cx="2497800" cy="111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69" name="Google Shape;69;p1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200"/>
              <a:buFont typeface="Raleway"/>
              <a:buNone/>
              <a:defRPr b="1" sz="4200">
                <a:solidFill>
                  <a:srgbClr val="000000"/>
                </a:solidFill>
                <a:latin typeface="Raleway"/>
                <a:ea typeface="Raleway"/>
                <a:cs typeface="Raleway"/>
                <a:sym typeface="Raleway"/>
              </a:defRPr>
            </a:lvl1pPr>
            <a:lvl2pPr lvl="1" rtl="0">
              <a:spcBef>
                <a:spcPts val="0"/>
              </a:spcBef>
              <a:spcAft>
                <a:spcPts val="0"/>
              </a:spcAft>
              <a:buClr>
                <a:srgbClr val="000000"/>
              </a:buClr>
              <a:buSzPts val="4200"/>
              <a:buNone/>
              <a:defRPr sz="4200">
                <a:solidFill>
                  <a:srgbClr val="000000"/>
                </a:solidFill>
              </a:defRPr>
            </a:lvl2pPr>
            <a:lvl3pPr lvl="2" rtl="0">
              <a:spcBef>
                <a:spcPts val="0"/>
              </a:spcBef>
              <a:spcAft>
                <a:spcPts val="0"/>
              </a:spcAft>
              <a:buClr>
                <a:srgbClr val="000000"/>
              </a:buClr>
              <a:buSzPts val="4200"/>
              <a:buNone/>
              <a:defRPr sz="4200">
                <a:solidFill>
                  <a:srgbClr val="000000"/>
                </a:solidFill>
              </a:defRPr>
            </a:lvl3pPr>
            <a:lvl4pPr lvl="3" rtl="0">
              <a:spcBef>
                <a:spcPts val="0"/>
              </a:spcBef>
              <a:spcAft>
                <a:spcPts val="0"/>
              </a:spcAft>
              <a:buClr>
                <a:srgbClr val="000000"/>
              </a:buClr>
              <a:buSzPts val="4200"/>
              <a:buNone/>
              <a:defRPr sz="4200">
                <a:solidFill>
                  <a:srgbClr val="000000"/>
                </a:solidFill>
              </a:defRPr>
            </a:lvl4pPr>
            <a:lvl5pPr lvl="4" rtl="0">
              <a:spcBef>
                <a:spcPts val="0"/>
              </a:spcBef>
              <a:spcAft>
                <a:spcPts val="0"/>
              </a:spcAft>
              <a:buClr>
                <a:srgbClr val="000000"/>
              </a:buClr>
              <a:buSzPts val="4200"/>
              <a:buNone/>
              <a:defRPr sz="4200">
                <a:solidFill>
                  <a:srgbClr val="000000"/>
                </a:solidFill>
              </a:defRPr>
            </a:lvl5pPr>
            <a:lvl6pPr lvl="5" rtl="0">
              <a:spcBef>
                <a:spcPts val="0"/>
              </a:spcBef>
              <a:spcAft>
                <a:spcPts val="0"/>
              </a:spcAft>
              <a:buClr>
                <a:srgbClr val="000000"/>
              </a:buClr>
              <a:buSzPts val="4200"/>
              <a:buNone/>
              <a:defRPr sz="4200">
                <a:solidFill>
                  <a:srgbClr val="000000"/>
                </a:solidFill>
              </a:defRPr>
            </a:lvl6pPr>
            <a:lvl7pPr lvl="6" rtl="0">
              <a:spcBef>
                <a:spcPts val="0"/>
              </a:spcBef>
              <a:spcAft>
                <a:spcPts val="0"/>
              </a:spcAft>
              <a:buClr>
                <a:srgbClr val="000000"/>
              </a:buClr>
              <a:buSzPts val="4200"/>
              <a:buNone/>
              <a:defRPr sz="4200">
                <a:solidFill>
                  <a:srgbClr val="000000"/>
                </a:solidFill>
              </a:defRPr>
            </a:lvl7pPr>
            <a:lvl8pPr lvl="7" rtl="0">
              <a:spcBef>
                <a:spcPts val="0"/>
              </a:spcBef>
              <a:spcAft>
                <a:spcPts val="0"/>
              </a:spcAft>
              <a:buClr>
                <a:srgbClr val="000000"/>
              </a:buClr>
              <a:buSzPts val="4200"/>
              <a:buNone/>
              <a:defRPr sz="4200">
                <a:solidFill>
                  <a:srgbClr val="000000"/>
                </a:solidFill>
              </a:defRPr>
            </a:lvl8pPr>
            <a:lvl9pPr lvl="8" rtl="0">
              <a:spcBef>
                <a:spcPts val="0"/>
              </a:spcBef>
              <a:spcAft>
                <a:spcPts val="0"/>
              </a:spcAft>
              <a:buClr>
                <a:srgbClr val="000000"/>
              </a:buClr>
              <a:buSzPts val="4200"/>
              <a:buNone/>
              <a:defRPr sz="4200">
                <a:solidFill>
                  <a:srgbClr val="000000"/>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noFill/>
      </p:bgPr>
    </p:bg>
    <p:spTree>
      <p:nvGrpSpPr>
        <p:cNvPr id="70" name="Shape 70"/>
        <p:cNvGrpSpPr/>
        <p:nvPr/>
      </p:nvGrpSpPr>
      <p:grpSpPr>
        <a:xfrm>
          <a:off x="0" y="0"/>
          <a:ext cx="0" cy="0"/>
          <a:chOff x="0" y="0"/>
          <a:chExt cx="0" cy="0"/>
        </a:xfrm>
      </p:grpSpPr>
      <p:sp>
        <p:nvSpPr>
          <p:cNvPr id="71" name="Google Shape;71;p17"/>
          <p:cNvSpPr/>
          <p:nvPr/>
        </p:nvSpPr>
        <p:spPr>
          <a:xfrm>
            <a:off x="250675" y="389950"/>
            <a:ext cx="1234800" cy="129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7"/>
          <p:cNvSpPr txBox="1"/>
          <p:nvPr>
            <p:ph idx="1" type="body"/>
          </p:nvPr>
        </p:nvSpPr>
        <p:spPr>
          <a:xfrm>
            <a:off x="241575" y="887100"/>
            <a:ext cx="8452500" cy="374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000000"/>
              </a:buClr>
              <a:buSzPts val="1400"/>
              <a:buFont typeface="Proxima Nova"/>
              <a:buChar char="●"/>
              <a:defRPr sz="1400">
                <a:solidFill>
                  <a:srgbClr val="000000"/>
                </a:solidFill>
                <a:latin typeface="Proxima Nova"/>
                <a:ea typeface="Proxima Nova"/>
                <a:cs typeface="Proxima Nova"/>
                <a:sym typeface="Proxima Nova"/>
              </a:defRPr>
            </a:lvl1pPr>
            <a:lvl2pPr indent="-317500" lvl="1" marL="9144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2pPr>
            <a:lvl3pPr indent="-317500" lvl="2" marL="13716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3pPr>
            <a:lvl4pPr indent="-317500" lvl="3" marL="18288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4pPr>
            <a:lvl5pPr indent="-317500" lvl="4" marL="22860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5pPr>
            <a:lvl6pPr indent="-317500" lvl="5" marL="27432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6pPr>
            <a:lvl7pPr indent="-317500" lvl="6" marL="32004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7pPr>
            <a:lvl8pPr indent="-317500" lvl="7" marL="36576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8pPr>
            <a:lvl9pPr indent="-317500" lvl="8" marL="4114800" rtl="0">
              <a:spcBef>
                <a:spcPts val="1600"/>
              </a:spcBef>
              <a:spcAft>
                <a:spcPts val="1600"/>
              </a:spcAft>
              <a:buClr>
                <a:srgbClr val="000000"/>
              </a:buClr>
              <a:buSzPts val="1400"/>
              <a:buFont typeface="Proxima Nova"/>
              <a:buChar char="■"/>
              <a:defRPr>
                <a:solidFill>
                  <a:srgbClr val="000000"/>
                </a:solidFill>
                <a:latin typeface="Proxima Nova"/>
                <a:ea typeface="Proxima Nova"/>
                <a:cs typeface="Proxima Nova"/>
                <a:sym typeface="Proxima Nova"/>
              </a:defRPr>
            </a:lvl9pPr>
          </a:lstStyle>
          <a:p/>
        </p:txBody>
      </p:sp>
      <p:sp>
        <p:nvSpPr>
          <p:cNvPr id="73" name="Google Shape;73;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
        <p:nvSpPr>
          <p:cNvPr id="74" name="Google Shape;74;p17"/>
          <p:cNvSpPr txBox="1"/>
          <p:nvPr>
            <p:ph type="title"/>
          </p:nvPr>
        </p:nvSpPr>
        <p:spPr>
          <a:xfrm>
            <a:off x="241575" y="121925"/>
            <a:ext cx="8222100" cy="530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Raleway"/>
              <a:buNone/>
              <a:defRPr b="1" sz="1800">
                <a:solidFill>
                  <a:srgbClr val="000000"/>
                </a:solidFill>
                <a:latin typeface="Raleway"/>
                <a:ea typeface="Raleway"/>
                <a:cs typeface="Raleway"/>
                <a:sym typeface="Raleway"/>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8"/>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8" name="Google Shape;78;p1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Dosis"/>
              <a:buChar char="●"/>
              <a:defRPr sz="1400">
                <a:latin typeface="Dosis"/>
                <a:ea typeface="Dosis"/>
                <a:cs typeface="Dosis"/>
                <a:sym typeface="Dosis"/>
              </a:defRPr>
            </a:lvl1pPr>
            <a:lvl2pPr indent="-304800" lvl="1" marL="914400" rtl="0">
              <a:spcBef>
                <a:spcPts val="1600"/>
              </a:spcBef>
              <a:spcAft>
                <a:spcPts val="0"/>
              </a:spcAft>
              <a:buSzPts val="1200"/>
              <a:buFont typeface="Dosis"/>
              <a:buChar char="○"/>
              <a:defRPr sz="1200">
                <a:latin typeface="Dosis"/>
                <a:ea typeface="Dosis"/>
                <a:cs typeface="Dosis"/>
                <a:sym typeface="Dosis"/>
              </a:defRPr>
            </a:lvl2pPr>
            <a:lvl3pPr indent="-304800" lvl="2" marL="1371600" rtl="0">
              <a:spcBef>
                <a:spcPts val="1600"/>
              </a:spcBef>
              <a:spcAft>
                <a:spcPts val="0"/>
              </a:spcAft>
              <a:buSzPts val="1200"/>
              <a:buFont typeface="Dosis"/>
              <a:buChar char="■"/>
              <a:defRPr sz="1200">
                <a:latin typeface="Dosis"/>
                <a:ea typeface="Dosis"/>
                <a:cs typeface="Dosis"/>
                <a:sym typeface="Dosis"/>
              </a:defRPr>
            </a:lvl3pPr>
            <a:lvl4pPr indent="-304800" lvl="3" marL="1828800" rtl="0">
              <a:spcBef>
                <a:spcPts val="1600"/>
              </a:spcBef>
              <a:spcAft>
                <a:spcPts val="0"/>
              </a:spcAft>
              <a:buSzPts val="1200"/>
              <a:buFont typeface="Dosis"/>
              <a:buChar char="●"/>
              <a:defRPr sz="1200">
                <a:latin typeface="Dosis"/>
                <a:ea typeface="Dosis"/>
                <a:cs typeface="Dosis"/>
                <a:sym typeface="Dosis"/>
              </a:defRPr>
            </a:lvl4pPr>
            <a:lvl5pPr indent="-304800" lvl="4" marL="2286000" rtl="0">
              <a:spcBef>
                <a:spcPts val="1600"/>
              </a:spcBef>
              <a:spcAft>
                <a:spcPts val="0"/>
              </a:spcAft>
              <a:buSzPts val="1200"/>
              <a:buFont typeface="Dosis"/>
              <a:buChar char="○"/>
              <a:defRPr sz="1200">
                <a:latin typeface="Dosis"/>
                <a:ea typeface="Dosis"/>
                <a:cs typeface="Dosis"/>
                <a:sym typeface="Dosis"/>
              </a:defRPr>
            </a:lvl5pPr>
            <a:lvl6pPr indent="-304800" lvl="5" marL="2743200" rtl="0">
              <a:spcBef>
                <a:spcPts val="1600"/>
              </a:spcBef>
              <a:spcAft>
                <a:spcPts val="0"/>
              </a:spcAft>
              <a:buSzPts val="1200"/>
              <a:buFont typeface="Dosis"/>
              <a:buChar char="■"/>
              <a:defRPr sz="1200">
                <a:latin typeface="Dosis"/>
                <a:ea typeface="Dosis"/>
                <a:cs typeface="Dosis"/>
                <a:sym typeface="Dosis"/>
              </a:defRPr>
            </a:lvl6pPr>
            <a:lvl7pPr indent="-304800" lvl="6" marL="3200400" rtl="0">
              <a:spcBef>
                <a:spcPts val="1600"/>
              </a:spcBef>
              <a:spcAft>
                <a:spcPts val="0"/>
              </a:spcAft>
              <a:buSzPts val="1200"/>
              <a:buFont typeface="Dosis"/>
              <a:buChar char="●"/>
              <a:defRPr sz="1200">
                <a:latin typeface="Dosis"/>
                <a:ea typeface="Dosis"/>
                <a:cs typeface="Dosis"/>
                <a:sym typeface="Dosis"/>
              </a:defRPr>
            </a:lvl7pPr>
            <a:lvl8pPr indent="-304800" lvl="7" marL="3657600" rtl="0">
              <a:spcBef>
                <a:spcPts val="1600"/>
              </a:spcBef>
              <a:spcAft>
                <a:spcPts val="0"/>
              </a:spcAft>
              <a:buSzPts val="1200"/>
              <a:buFont typeface="Dosis"/>
              <a:buChar char="○"/>
              <a:defRPr sz="1200">
                <a:latin typeface="Dosis"/>
                <a:ea typeface="Dosis"/>
                <a:cs typeface="Dosis"/>
                <a:sym typeface="Dosis"/>
              </a:defRPr>
            </a:lvl8pPr>
            <a:lvl9pPr indent="-304800" lvl="8" marL="4114800" rtl="0">
              <a:spcBef>
                <a:spcPts val="1600"/>
              </a:spcBef>
              <a:spcAft>
                <a:spcPts val="1600"/>
              </a:spcAft>
              <a:buSzPts val="1200"/>
              <a:buFont typeface="Dosis"/>
              <a:buChar char="■"/>
              <a:defRPr sz="1200">
                <a:latin typeface="Dosis"/>
                <a:ea typeface="Dosis"/>
                <a:cs typeface="Dosis"/>
                <a:sym typeface="Dosis"/>
              </a:defRPr>
            </a:lvl9pPr>
          </a:lstStyle>
          <a:p/>
        </p:txBody>
      </p:sp>
      <p:sp>
        <p:nvSpPr>
          <p:cNvPr id="79" name="Google Shape;79;p18"/>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Dosis"/>
              <a:buChar char="●"/>
              <a:defRPr sz="1400">
                <a:latin typeface="Dosis"/>
                <a:ea typeface="Dosis"/>
                <a:cs typeface="Dosis"/>
                <a:sym typeface="Dosis"/>
              </a:defRPr>
            </a:lvl1pPr>
            <a:lvl2pPr indent="-304800" lvl="1" marL="914400" rtl="0">
              <a:spcBef>
                <a:spcPts val="1600"/>
              </a:spcBef>
              <a:spcAft>
                <a:spcPts val="0"/>
              </a:spcAft>
              <a:buSzPts val="1200"/>
              <a:buFont typeface="Dosis"/>
              <a:buChar char="○"/>
              <a:defRPr sz="1200">
                <a:latin typeface="Dosis"/>
                <a:ea typeface="Dosis"/>
                <a:cs typeface="Dosis"/>
                <a:sym typeface="Dosis"/>
              </a:defRPr>
            </a:lvl2pPr>
            <a:lvl3pPr indent="-304800" lvl="2" marL="1371600" rtl="0">
              <a:spcBef>
                <a:spcPts val="1600"/>
              </a:spcBef>
              <a:spcAft>
                <a:spcPts val="0"/>
              </a:spcAft>
              <a:buSzPts val="1200"/>
              <a:buFont typeface="Dosis"/>
              <a:buChar char="■"/>
              <a:defRPr sz="1200">
                <a:latin typeface="Dosis"/>
                <a:ea typeface="Dosis"/>
                <a:cs typeface="Dosis"/>
                <a:sym typeface="Dosis"/>
              </a:defRPr>
            </a:lvl3pPr>
            <a:lvl4pPr indent="-304800" lvl="3" marL="1828800" rtl="0">
              <a:spcBef>
                <a:spcPts val="1600"/>
              </a:spcBef>
              <a:spcAft>
                <a:spcPts val="0"/>
              </a:spcAft>
              <a:buSzPts val="1200"/>
              <a:buFont typeface="Dosis"/>
              <a:buChar char="●"/>
              <a:defRPr sz="1200">
                <a:latin typeface="Dosis"/>
                <a:ea typeface="Dosis"/>
                <a:cs typeface="Dosis"/>
                <a:sym typeface="Dosis"/>
              </a:defRPr>
            </a:lvl4pPr>
            <a:lvl5pPr indent="-304800" lvl="4" marL="2286000" rtl="0">
              <a:spcBef>
                <a:spcPts val="1600"/>
              </a:spcBef>
              <a:spcAft>
                <a:spcPts val="0"/>
              </a:spcAft>
              <a:buSzPts val="1200"/>
              <a:buFont typeface="Dosis"/>
              <a:buChar char="○"/>
              <a:defRPr sz="1200">
                <a:latin typeface="Dosis"/>
                <a:ea typeface="Dosis"/>
                <a:cs typeface="Dosis"/>
                <a:sym typeface="Dosis"/>
              </a:defRPr>
            </a:lvl5pPr>
            <a:lvl6pPr indent="-304800" lvl="5" marL="2743200" rtl="0">
              <a:spcBef>
                <a:spcPts val="1600"/>
              </a:spcBef>
              <a:spcAft>
                <a:spcPts val="0"/>
              </a:spcAft>
              <a:buSzPts val="1200"/>
              <a:buFont typeface="Dosis"/>
              <a:buChar char="■"/>
              <a:defRPr sz="1200">
                <a:latin typeface="Dosis"/>
                <a:ea typeface="Dosis"/>
                <a:cs typeface="Dosis"/>
                <a:sym typeface="Dosis"/>
              </a:defRPr>
            </a:lvl6pPr>
            <a:lvl7pPr indent="-304800" lvl="6" marL="3200400" rtl="0">
              <a:spcBef>
                <a:spcPts val="1600"/>
              </a:spcBef>
              <a:spcAft>
                <a:spcPts val="0"/>
              </a:spcAft>
              <a:buSzPts val="1200"/>
              <a:buFont typeface="Dosis"/>
              <a:buChar char="●"/>
              <a:defRPr sz="1200">
                <a:latin typeface="Dosis"/>
                <a:ea typeface="Dosis"/>
                <a:cs typeface="Dosis"/>
                <a:sym typeface="Dosis"/>
              </a:defRPr>
            </a:lvl7pPr>
            <a:lvl8pPr indent="-304800" lvl="7" marL="3657600" rtl="0">
              <a:spcBef>
                <a:spcPts val="1600"/>
              </a:spcBef>
              <a:spcAft>
                <a:spcPts val="0"/>
              </a:spcAft>
              <a:buSzPts val="1200"/>
              <a:buFont typeface="Dosis"/>
              <a:buChar char="○"/>
              <a:defRPr sz="1200">
                <a:latin typeface="Dosis"/>
                <a:ea typeface="Dosis"/>
                <a:cs typeface="Dosis"/>
                <a:sym typeface="Dosis"/>
              </a:defRPr>
            </a:lvl8pPr>
            <a:lvl9pPr indent="-304800" lvl="8" marL="4114800" rtl="0">
              <a:spcBef>
                <a:spcPts val="1600"/>
              </a:spcBef>
              <a:spcAft>
                <a:spcPts val="1600"/>
              </a:spcAft>
              <a:buSzPts val="1200"/>
              <a:buFont typeface="Dosis"/>
              <a:buChar char="■"/>
              <a:defRPr sz="1200">
                <a:latin typeface="Dosis"/>
                <a:ea typeface="Dosis"/>
                <a:cs typeface="Dosis"/>
                <a:sym typeface="Dosis"/>
              </a:defRPr>
            </a:lvl9pPr>
          </a:lstStyle>
          <a:p/>
        </p:txBody>
      </p:sp>
      <p:sp>
        <p:nvSpPr>
          <p:cNvPr id="80" name="Google Shape;80;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9"/>
          <p:cNvSpPr/>
          <p:nvPr/>
        </p:nvSpPr>
        <p:spPr>
          <a:xfrm flipH="1" rot="10800000">
            <a:off x="0" y="656400"/>
            <a:ext cx="9144000" cy="4487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Raleway"/>
              <a:buNone/>
              <a:defRPr b="1" sz="1800">
                <a:latin typeface="Raleway"/>
                <a:ea typeface="Raleway"/>
                <a:cs typeface="Raleway"/>
                <a:sym typeface="Raleway"/>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4" name="Google Shape;84;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balo">
  <p:cSld name="ONE_COLUMN_TEXT">
    <p:bg>
      <p:bgPr>
        <a:noFill/>
      </p:bgPr>
    </p:bg>
    <p:spTree>
      <p:nvGrpSpPr>
        <p:cNvPr id="85" name="Shape 85"/>
        <p:cNvGrpSpPr/>
        <p:nvPr/>
      </p:nvGrpSpPr>
      <p:grpSpPr>
        <a:xfrm>
          <a:off x="0" y="0"/>
          <a:ext cx="0" cy="0"/>
          <a:chOff x="0" y="0"/>
          <a:chExt cx="0" cy="0"/>
        </a:xfrm>
      </p:grpSpPr>
      <p:sp>
        <p:nvSpPr>
          <p:cNvPr id="86" name="Google Shape;86;p20"/>
          <p:cNvSpPr txBox="1"/>
          <p:nvPr>
            <p:ph type="title"/>
          </p:nvPr>
        </p:nvSpPr>
        <p:spPr>
          <a:xfrm>
            <a:off x="226078" y="1292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A3E2"/>
              </a:buClr>
              <a:buSzPts val="2400"/>
              <a:buFont typeface="Raleway"/>
              <a:buNone/>
              <a:defRPr b="1" sz="2400">
                <a:solidFill>
                  <a:srgbClr val="00A3E2"/>
                </a:solidFill>
                <a:latin typeface="Raleway"/>
                <a:ea typeface="Raleway"/>
                <a:cs typeface="Raleway"/>
                <a:sym typeface="Raleway"/>
              </a:defRPr>
            </a:lvl1pPr>
            <a:lvl2pPr lvl="1" rtl="0">
              <a:spcBef>
                <a:spcPts val="0"/>
              </a:spcBef>
              <a:spcAft>
                <a:spcPts val="0"/>
              </a:spcAft>
              <a:buClr>
                <a:srgbClr val="00A3E2"/>
              </a:buClr>
              <a:buSzPts val="2400"/>
              <a:buNone/>
              <a:defRPr sz="2400">
                <a:solidFill>
                  <a:srgbClr val="00A3E2"/>
                </a:solidFill>
              </a:defRPr>
            </a:lvl2pPr>
            <a:lvl3pPr lvl="2" rtl="0">
              <a:spcBef>
                <a:spcPts val="0"/>
              </a:spcBef>
              <a:spcAft>
                <a:spcPts val="0"/>
              </a:spcAft>
              <a:buClr>
                <a:srgbClr val="00A3E2"/>
              </a:buClr>
              <a:buSzPts val="2400"/>
              <a:buNone/>
              <a:defRPr sz="2400">
                <a:solidFill>
                  <a:srgbClr val="00A3E2"/>
                </a:solidFill>
              </a:defRPr>
            </a:lvl3pPr>
            <a:lvl4pPr lvl="3" rtl="0">
              <a:spcBef>
                <a:spcPts val="0"/>
              </a:spcBef>
              <a:spcAft>
                <a:spcPts val="0"/>
              </a:spcAft>
              <a:buClr>
                <a:srgbClr val="00A3E2"/>
              </a:buClr>
              <a:buSzPts val="2400"/>
              <a:buNone/>
              <a:defRPr sz="2400">
                <a:solidFill>
                  <a:srgbClr val="00A3E2"/>
                </a:solidFill>
              </a:defRPr>
            </a:lvl4pPr>
            <a:lvl5pPr lvl="4" rtl="0">
              <a:spcBef>
                <a:spcPts val="0"/>
              </a:spcBef>
              <a:spcAft>
                <a:spcPts val="0"/>
              </a:spcAft>
              <a:buClr>
                <a:srgbClr val="00A3E2"/>
              </a:buClr>
              <a:buSzPts val="2400"/>
              <a:buNone/>
              <a:defRPr sz="2400">
                <a:solidFill>
                  <a:srgbClr val="00A3E2"/>
                </a:solidFill>
              </a:defRPr>
            </a:lvl5pPr>
            <a:lvl6pPr lvl="5" rtl="0">
              <a:spcBef>
                <a:spcPts val="0"/>
              </a:spcBef>
              <a:spcAft>
                <a:spcPts val="0"/>
              </a:spcAft>
              <a:buClr>
                <a:srgbClr val="00A3E2"/>
              </a:buClr>
              <a:buSzPts val="2400"/>
              <a:buNone/>
              <a:defRPr sz="2400">
                <a:solidFill>
                  <a:srgbClr val="00A3E2"/>
                </a:solidFill>
              </a:defRPr>
            </a:lvl6pPr>
            <a:lvl7pPr lvl="6" rtl="0">
              <a:spcBef>
                <a:spcPts val="0"/>
              </a:spcBef>
              <a:spcAft>
                <a:spcPts val="0"/>
              </a:spcAft>
              <a:buClr>
                <a:srgbClr val="00A3E2"/>
              </a:buClr>
              <a:buSzPts val="2400"/>
              <a:buNone/>
              <a:defRPr sz="2400">
                <a:solidFill>
                  <a:srgbClr val="00A3E2"/>
                </a:solidFill>
              </a:defRPr>
            </a:lvl7pPr>
            <a:lvl8pPr lvl="7" rtl="0">
              <a:spcBef>
                <a:spcPts val="0"/>
              </a:spcBef>
              <a:spcAft>
                <a:spcPts val="0"/>
              </a:spcAft>
              <a:buClr>
                <a:srgbClr val="00A3E2"/>
              </a:buClr>
              <a:buSzPts val="2400"/>
              <a:buNone/>
              <a:defRPr sz="2400">
                <a:solidFill>
                  <a:srgbClr val="00A3E2"/>
                </a:solidFill>
              </a:defRPr>
            </a:lvl8pPr>
            <a:lvl9pPr lvl="8" rtl="0">
              <a:spcBef>
                <a:spcPts val="0"/>
              </a:spcBef>
              <a:spcAft>
                <a:spcPts val="0"/>
              </a:spcAft>
              <a:buClr>
                <a:srgbClr val="00A3E2"/>
              </a:buClr>
              <a:buSzPts val="2400"/>
              <a:buNone/>
              <a:defRPr sz="2400">
                <a:solidFill>
                  <a:srgbClr val="00A3E2"/>
                </a:solidFill>
              </a:defRPr>
            </a:lvl9pPr>
          </a:lstStyle>
          <a:p/>
        </p:txBody>
      </p:sp>
      <p:sp>
        <p:nvSpPr>
          <p:cNvPr id="87" name="Google Shape;87;p20"/>
          <p:cNvSpPr txBox="1"/>
          <p:nvPr>
            <p:ph idx="1" type="body"/>
          </p:nvPr>
        </p:nvSpPr>
        <p:spPr>
          <a:xfrm>
            <a:off x="226075" y="1279475"/>
            <a:ext cx="3552600" cy="3349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1pPr>
            <a:lvl2pPr indent="-304800" lvl="1" marL="9144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2pPr>
            <a:lvl3pPr indent="-304800" lvl="2" marL="13716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3pPr>
            <a:lvl4pPr indent="-304800" lvl="3" marL="18288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4pPr>
            <a:lvl5pPr indent="-304800" lvl="4" marL="22860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5pPr>
            <a:lvl6pPr indent="-304800" lvl="5" marL="27432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6pPr>
            <a:lvl7pPr indent="-304800" lvl="6" marL="32004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7pPr>
            <a:lvl8pPr indent="-304800" lvl="7" marL="36576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8pPr>
            <a:lvl9pPr indent="-304800" lvl="8" marL="4114800" rtl="0">
              <a:spcBef>
                <a:spcPts val="1600"/>
              </a:spcBef>
              <a:spcAft>
                <a:spcPts val="1600"/>
              </a:spcAft>
              <a:buClr>
                <a:srgbClr val="000000"/>
              </a:buClr>
              <a:buSzPts val="1200"/>
              <a:buFont typeface="Proxima Nova"/>
              <a:buChar char="■"/>
              <a:defRPr sz="1200">
                <a:solidFill>
                  <a:srgbClr val="000000"/>
                </a:solidFill>
                <a:latin typeface="Proxima Nova"/>
                <a:ea typeface="Proxima Nova"/>
                <a:cs typeface="Proxima Nova"/>
                <a:sym typeface="Proxima Nova"/>
              </a:defRPr>
            </a:lvl9pPr>
          </a:lstStyle>
          <a:p/>
        </p:txBody>
      </p:sp>
      <p:sp>
        <p:nvSpPr>
          <p:cNvPr id="88" name="Google Shape;88;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p21"/>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Font typeface="Raleway"/>
              <a:buNone/>
              <a:defRPr b="1" sz="6000">
                <a:latin typeface="Raleway"/>
                <a:ea typeface="Raleway"/>
                <a:cs typeface="Raleway"/>
                <a:sym typeface="Raleway"/>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91" name="Google Shape;91;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22"/>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Font typeface="Raleway"/>
              <a:buNone/>
              <a:defRPr b="1" sz="4200">
                <a:solidFill>
                  <a:schemeClr val="dk2"/>
                </a:solidFill>
                <a:latin typeface="Raleway"/>
                <a:ea typeface="Raleway"/>
                <a:cs typeface="Raleway"/>
                <a:sym typeface="Raleway"/>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95" name="Google Shape;95;p22"/>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Dosis"/>
              <a:buNone/>
              <a:defRPr sz="2100">
                <a:latin typeface="Dosis"/>
                <a:ea typeface="Dosis"/>
                <a:cs typeface="Dosis"/>
                <a:sym typeface="Dosis"/>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Font typeface="Dosis"/>
              <a:buChar char="●"/>
              <a:defRPr>
                <a:solidFill>
                  <a:schemeClr val="lt1"/>
                </a:solidFill>
                <a:latin typeface="Dosis"/>
                <a:ea typeface="Dosis"/>
                <a:cs typeface="Dosis"/>
                <a:sym typeface="Dosis"/>
              </a:defRPr>
            </a:lvl1pPr>
            <a:lvl2pPr indent="-317500" lvl="1" marL="9144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2pPr>
            <a:lvl3pPr indent="-317500" lvl="2" marL="13716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3pPr>
            <a:lvl4pPr indent="-317500" lvl="3" marL="18288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4pPr>
            <a:lvl5pPr indent="-317500" lvl="4" marL="22860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5pPr>
            <a:lvl6pPr indent="-317500" lvl="5" marL="27432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6pPr>
            <a:lvl7pPr indent="-317500" lvl="6" marL="32004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7pPr>
            <a:lvl8pPr indent="-317500" lvl="7" marL="36576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8pPr>
            <a:lvl9pPr indent="-317500" lvl="8" marL="4114800" rtl="0">
              <a:spcBef>
                <a:spcPts val="1600"/>
              </a:spcBef>
              <a:spcAft>
                <a:spcPts val="1600"/>
              </a:spcAft>
              <a:buClr>
                <a:schemeClr val="lt1"/>
              </a:buClr>
              <a:buSzPts val="1400"/>
              <a:buFont typeface="Dosis"/>
              <a:buChar char="■"/>
              <a:defRPr>
                <a:solidFill>
                  <a:schemeClr val="lt1"/>
                </a:solidFill>
                <a:latin typeface="Dosis"/>
                <a:ea typeface="Dosis"/>
                <a:cs typeface="Dosis"/>
                <a:sym typeface="Dosis"/>
              </a:defRPr>
            </a:lvl9pPr>
          </a:lstStyle>
          <a:p/>
        </p:txBody>
      </p:sp>
      <p:sp>
        <p:nvSpPr>
          <p:cNvPr id="97" name="Google Shape;97;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23"/>
          <p:cNvSpPr txBox="1"/>
          <p:nvPr/>
        </p:nvSpPr>
        <p:spPr>
          <a:xfrm flipH="1" rot="10800000">
            <a:off x="0" y="0"/>
            <a:ext cx="9144000" cy="4695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3"/>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Font typeface="Raleway"/>
              <a:buNone/>
              <a:defRPr b="1" sz="1200">
                <a:solidFill>
                  <a:schemeClr val="lt1"/>
                </a:solidFill>
                <a:latin typeface="Raleway"/>
                <a:ea typeface="Raleway"/>
                <a:cs typeface="Raleway"/>
                <a:sym typeface="Raleway"/>
              </a:defRPr>
            </a:lvl1pPr>
          </a:lstStyle>
          <a:p/>
        </p:txBody>
      </p:sp>
      <p:sp>
        <p:nvSpPr>
          <p:cNvPr id="101" name="Google Shape;101;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FFFFFF"/>
        </a:solidFill>
      </p:bgPr>
    </p:bg>
    <p:spTree>
      <p:nvGrpSpPr>
        <p:cNvPr id="102" name="Shape 102"/>
        <p:cNvGrpSpPr/>
        <p:nvPr/>
      </p:nvGrpSpPr>
      <p:grpSpPr>
        <a:xfrm>
          <a:off x="0" y="0"/>
          <a:ext cx="0" cy="0"/>
          <a:chOff x="0" y="0"/>
          <a:chExt cx="0" cy="0"/>
        </a:xfrm>
      </p:grpSpPr>
      <p:sp>
        <p:nvSpPr>
          <p:cNvPr id="103" name="Google Shape;103;p24"/>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Font typeface="Raleway"/>
              <a:buNone/>
              <a:defRPr b="1" sz="12000">
                <a:solidFill>
                  <a:schemeClr val="dk2"/>
                </a:solidFill>
                <a:latin typeface="Raleway"/>
                <a:ea typeface="Raleway"/>
                <a:cs typeface="Raleway"/>
                <a:sym typeface="Raleway"/>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04" name="Google Shape;104;p24"/>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Font typeface="Dosis"/>
              <a:buChar char="●"/>
              <a:defRPr>
                <a:latin typeface="Dosis"/>
                <a:ea typeface="Dosis"/>
                <a:cs typeface="Dosis"/>
                <a:sym typeface="Dosis"/>
              </a:defRPr>
            </a:lvl1pPr>
            <a:lvl2pPr indent="-317500" lvl="1" marL="914400" rtl="0" algn="ctr">
              <a:spcBef>
                <a:spcPts val="1600"/>
              </a:spcBef>
              <a:spcAft>
                <a:spcPts val="0"/>
              </a:spcAft>
              <a:buSzPts val="1400"/>
              <a:buFont typeface="Dosis"/>
              <a:buChar char="○"/>
              <a:defRPr>
                <a:latin typeface="Dosis"/>
                <a:ea typeface="Dosis"/>
                <a:cs typeface="Dosis"/>
                <a:sym typeface="Dosis"/>
              </a:defRPr>
            </a:lvl2pPr>
            <a:lvl3pPr indent="-317500" lvl="2" marL="1371600" rtl="0" algn="ctr">
              <a:spcBef>
                <a:spcPts val="1600"/>
              </a:spcBef>
              <a:spcAft>
                <a:spcPts val="0"/>
              </a:spcAft>
              <a:buSzPts val="1400"/>
              <a:buFont typeface="Dosis"/>
              <a:buChar char="■"/>
              <a:defRPr>
                <a:latin typeface="Dosis"/>
                <a:ea typeface="Dosis"/>
                <a:cs typeface="Dosis"/>
                <a:sym typeface="Dosis"/>
              </a:defRPr>
            </a:lvl3pPr>
            <a:lvl4pPr indent="-317500" lvl="3" marL="1828800" rtl="0" algn="ctr">
              <a:spcBef>
                <a:spcPts val="1600"/>
              </a:spcBef>
              <a:spcAft>
                <a:spcPts val="0"/>
              </a:spcAft>
              <a:buSzPts val="1400"/>
              <a:buFont typeface="Dosis"/>
              <a:buChar char="●"/>
              <a:defRPr>
                <a:latin typeface="Dosis"/>
                <a:ea typeface="Dosis"/>
                <a:cs typeface="Dosis"/>
                <a:sym typeface="Dosis"/>
              </a:defRPr>
            </a:lvl4pPr>
            <a:lvl5pPr indent="-317500" lvl="4" marL="2286000" rtl="0" algn="ctr">
              <a:spcBef>
                <a:spcPts val="1600"/>
              </a:spcBef>
              <a:spcAft>
                <a:spcPts val="0"/>
              </a:spcAft>
              <a:buSzPts val="1400"/>
              <a:buFont typeface="Dosis"/>
              <a:buChar char="○"/>
              <a:defRPr>
                <a:latin typeface="Dosis"/>
                <a:ea typeface="Dosis"/>
                <a:cs typeface="Dosis"/>
                <a:sym typeface="Dosis"/>
              </a:defRPr>
            </a:lvl5pPr>
            <a:lvl6pPr indent="-317500" lvl="5" marL="2743200" rtl="0" algn="ctr">
              <a:spcBef>
                <a:spcPts val="1600"/>
              </a:spcBef>
              <a:spcAft>
                <a:spcPts val="0"/>
              </a:spcAft>
              <a:buSzPts val="1400"/>
              <a:buFont typeface="Dosis"/>
              <a:buChar char="■"/>
              <a:defRPr>
                <a:latin typeface="Dosis"/>
                <a:ea typeface="Dosis"/>
                <a:cs typeface="Dosis"/>
                <a:sym typeface="Dosis"/>
              </a:defRPr>
            </a:lvl6pPr>
            <a:lvl7pPr indent="-317500" lvl="6" marL="3200400" rtl="0" algn="ctr">
              <a:spcBef>
                <a:spcPts val="1600"/>
              </a:spcBef>
              <a:spcAft>
                <a:spcPts val="0"/>
              </a:spcAft>
              <a:buSzPts val="1400"/>
              <a:buFont typeface="Dosis"/>
              <a:buChar char="●"/>
              <a:defRPr>
                <a:latin typeface="Dosis"/>
                <a:ea typeface="Dosis"/>
                <a:cs typeface="Dosis"/>
                <a:sym typeface="Dosis"/>
              </a:defRPr>
            </a:lvl7pPr>
            <a:lvl8pPr indent="-317500" lvl="7" marL="3657600" rtl="0" algn="ctr">
              <a:spcBef>
                <a:spcPts val="1600"/>
              </a:spcBef>
              <a:spcAft>
                <a:spcPts val="0"/>
              </a:spcAft>
              <a:buSzPts val="1400"/>
              <a:buFont typeface="Dosis"/>
              <a:buChar char="○"/>
              <a:defRPr>
                <a:latin typeface="Dosis"/>
                <a:ea typeface="Dosis"/>
                <a:cs typeface="Dosis"/>
                <a:sym typeface="Dosis"/>
              </a:defRPr>
            </a:lvl8pPr>
            <a:lvl9pPr indent="-317500" lvl="8" marL="4114800" rtl="0" algn="ctr">
              <a:spcBef>
                <a:spcPts val="1600"/>
              </a:spcBef>
              <a:spcAft>
                <a:spcPts val="1600"/>
              </a:spcAft>
              <a:buSzPts val="1400"/>
              <a:buFont typeface="Dosis"/>
              <a:buChar char="■"/>
              <a:defRPr>
                <a:latin typeface="Dosis"/>
                <a:ea typeface="Dosis"/>
                <a:cs typeface="Dosis"/>
                <a:sym typeface="Dosis"/>
              </a:defRPr>
            </a:lvl9pPr>
          </a:lstStyle>
          <a:p/>
        </p:txBody>
      </p:sp>
      <p:sp>
        <p:nvSpPr>
          <p:cNvPr id="105" name="Google Shape;105;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06" name="Shape 106"/>
        <p:cNvGrpSpPr/>
        <p:nvPr/>
      </p:nvGrpSpPr>
      <p:grpSpPr>
        <a:xfrm>
          <a:off x="0" y="0"/>
          <a:ext cx="0" cy="0"/>
          <a:chOff x="0" y="0"/>
          <a:chExt cx="0" cy="0"/>
        </a:xfrm>
      </p:grpSpPr>
      <p:sp>
        <p:nvSpPr>
          <p:cNvPr id="107" name="Google Shape;107;p2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08" name="Shape 108"/>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109" name="Shape 109"/>
        <p:cNvGrpSpPr/>
        <p:nvPr/>
      </p:nvGrpSpPr>
      <p:grpSpPr>
        <a:xfrm>
          <a:off x="0" y="0"/>
          <a:ext cx="0" cy="0"/>
          <a:chOff x="0" y="0"/>
          <a:chExt cx="0" cy="0"/>
        </a:xfrm>
      </p:grpSpPr>
      <p:sp>
        <p:nvSpPr>
          <p:cNvPr id="110" name="Google Shape;110;p27"/>
          <p:cNvSpPr txBox="1"/>
          <p:nvPr>
            <p:ph type="title"/>
          </p:nvPr>
        </p:nvSpPr>
        <p:spPr>
          <a:xfrm>
            <a:off x="124975" y="11917"/>
            <a:ext cx="8561700" cy="415200"/>
          </a:xfrm>
          <a:prstGeom prst="rect">
            <a:avLst/>
          </a:prstGeom>
          <a:noFill/>
          <a:ln>
            <a:noFill/>
          </a:ln>
        </p:spPr>
        <p:txBody>
          <a:bodyPr anchorCtr="0" anchor="ctr" bIns="91425" lIns="91425" spcFirstLastPara="1" rIns="91425" wrap="square" tIns="91425">
            <a:noAutofit/>
          </a:bodyPr>
          <a:lstStyle>
            <a:lvl1pPr indent="0" lvl="0"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1pPr>
            <a:lvl2pPr indent="0" lvl="1"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2pPr>
            <a:lvl3pPr indent="0" lvl="2"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3pPr>
            <a:lvl4pPr indent="0" lvl="3"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4pPr>
            <a:lvl5pPr indent="0" lvl="4"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5pPr>
            <a:lvl6pPr indent="0" lvl="5" marL="45720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6pPr>
            <a:lvl7pPr indent="0" lvl="6" marL="91440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7pPr>
            <a:lvl8pPr indent="0" lvl="7" marL="137160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8pPr>
            <a:lvl9pPr indent="0" lvl="8" marL="182880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9pPr>
          </a:lstStyle>
          <a:p/>
        </p:txBody>
      </p:sp>
      <p:sp>
        <p:nvSpPr>
          <p:cNvPr id="111" name="Google Shape;111;p27"/>
          <p:cNvSpPr txBox="1"/>
          <p:nvPr>
            <p:ph idx="1" type="body"/>
          </p:nvPr>
        </p:nvSpPr>
        <p:spPr>
          <a:xfrm>
            <a:off x="457200" y="1111738"/>
            <a:ext cx="8229600" cy="33945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64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1pPr>
            <a:lvl2pPr indent="-342900" lvl="1" marL="914400" marR="0" rtl="0" algn="l">
              <a:spcBef>
                <a:spcPts val="56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2pPr>
            <a:lvl3pPr indent="-342900" lvl="2" marL="1371600" marR="0" rtl="0" algn="l">
              <a:spcBef>
                <a:spcPts val="48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3pPr>
            <a:lvl4pPr indent="-342900" lvl="3" marL="1828800" marR="0" rtl="0" algn="l">
              <a:spcBef>
                <a:spcPts val="4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4pPr>
            <a:lvl5pPr indent="-342900" lvl="4" marL="2286000" marR="0" rtl="0" algn="l">
              <a:spcBef>
                <a:spcPts val="4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5pPr>
            <a:lvl6pPr indent="-342900" lvl="5" marL="2743200" marR="0" rtl="0" algn="l">
              <a:spcBef>
                <a:spcPts val="4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6pPr>
            <a:lvl7pPr indent="-342900" lvl="6" marL="3200400" marR="0" rtl="0" algn="l">
              <a:spcBef>
                <a:spcPts val="16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7pPr>
            <a:lvl8pPr indent="-342900" lvl="7" marL="3657600" marR="0" rtl="0" algn="l">
              <a:spcBef>
                <a:spcPts val="16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8pPr>
            <a:lvl9pPr indent="-342900" lvl="8" marL="4114800" marR="0" rtl="0" algn="l">
              <a:spcBef>
                <a:spcPts val="1600"/>
              </a:spcBef>
              <a:spcAft>
                <a:spcPts val="1600"/>
              </a:spcAft>
              <a:buClr>
                <a:srgbClr val="727272"/>
              </a:buClr>
              <a:buSzPts val="1800"/>
              <a:buFont typeface="Lato"/>
              <a:buChar char="•"/>
              <a:defRPr b="0" i="0" sz="1800" u="none" cap="none" strike="noStrike">
                <a:solidFill>
                  <a:srgbClr val="727272"/>
                </a:solidFill>
                <a:latin typeface="Lato"/>
                <a:ea typeface="Lato"/>
                <a:cs typeface="Lato"/>
                <a:sym typeface="La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balo">
  <p:cSld name="ONE_COLUMN_TEXT">
    <p:bg>
      <p:bgPr>
        <a:noFill/>
      </p:bgPr>
    </p:bg>
    <p:spTree>
      <p:nvGrpSpPr>
        <p:cNvPr id="116" name="Shape 116"/>
        <p:cNvGrpSpPr/>
        <p:nvPr/>
      </p:nvGrpSpPr>
      <p:grpSpPr>
        <a:xfrm>
          <a:off x="0" y="0"/>
          <a:ext cx="0" cy="0"/>
          <a:chOff x="0" y="0"/>
          <a:chExt cx="0" cy="0"/>
        </a:xfrm>
      </p:grpSpPr>
      <p:sp>
        <p:nvSpPr>
          <p:cNvPr id="117" name="Google Shape;117;p29"/>
          <p:cNvSpPr/>
          <p:nvPr/>
        </p:nvSpPr>
        <p:spPr>
          <a:xfrm>
            <a:off x="250675" y="389950"/>
            <a:ext cx="1234800" cy="129900"/>
          </a:xfrm>
          <a:prstGeom prst="rect">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9"/>
          <p:cNvSpPr txBox="1"/>
          <p:nvPr>
            <p:ph type="title"/>
          </p:nvPr>
        </p:nvSpPr>
        <p:spPr>
          <a:xfrm>
            <a:off x="226075" y="129200"/>
            <a:ext cx="4533600" cy="595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Raleway"/>
              <a:buNone/>
              <a:defRPr b="1" i="0" sz="1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A3E2"/>
              </a:buClr>
              <a:buSzPts val="2400"/>
              <a:buFont typeface="Roboto"/>
              <a:buNone/>
              <a:defRPr b="0" i="0" sz="2400" u="none" cap="none" strike="noStrike">
                <a:solidFill>
                  <a:srgbClr val="00A3E2"/>
                </a:solidFill>
                <a:latin typeface="Roboto"/>
                <a:ea typeface="Roboto"/>
                <a:cs typeface="Roboto"/>
                <a:sym typeface="Roboto"/>
              </a:defRPr>
            </a:lvl2pPr>
            <a:lvl3pPr lvl="2" marR="0" rtl="0" algn="l">
              <a:lnSpc>
                <a:spcPct val="100000"/>
              </a:lnSpc>
              <a:spcBef>
                <a:spcPts val="0"/>
              </a:spcBef>
              <a:spcAft>
                <a:spcPts val="0"/>
              </a:spcAft>
              <a:buClr>
                <a:srgbClr val="00A3E2"/>
              </a:buClr>
              <a:buSzPts val="2400"/>
              <a:buFont typeface="Roboto"/>
              <a:buNone/>
              <a:defRPr b="0" i="0" sz="2400" u="none" cap="none" strike="noStrike">
                <a:solidFill>
                  <a:srgbClr val="00A3E2"/>
                </a:solidFill>
                <a:latin typeface="Roboto"/>
                <a:ea typeface="Roboto"/>
                <a:cs typeface="Roboto"/>
                <a:sym typeface="Roboto"/>
              </a:defRPr>
            </a:lvl3pPr>
            <a:lvl4pPr lvl="3" marR="0" rtl="0" algn="l">
              <a:lnSpc>
                <a:spcPct val="100000"/>
              </a:lnSpc>
              <a:spcBef>
                <a:spcPts val="0"/>
              </a:spcBef>
              <a:spcAft>
                <a:spcPts val="0"/>
              </a:spcAft>
              <a:buClr>
                <a:srgbClr val="00A3E2"/>
              </a:buClr>
              <a:buSzPts val="2400"/>
              <a:buFont typeface="Roboto"/>
              <a:buNone/>
              <a:defRPr b="0" i="0" sz="2400" u="none" cap="none" strike="noStrike">
                <a:solidFill>
                  <a:srgbClr val="00A3E2"/>
                </a:solidFill>
                <a:latin typeface="Roboto"/>
                <a:ea typeface="Roboto"/>
                <a:cs typeface="Roboto"/>
                <a:sym typeface="Roboto"/>
              </a:defRPr>
            </a:lvl4pPr>
            <a:lvl5pPr lvl="4" marR="0" rtl="0" algn="l">
              <a:lnSpc>
                <a:spcPct val="100000"/>
              </a:lnSpc>
              <a:spcBef>
                <a:spcPts val="0"/>
              </a:spcBef>
              <a:spcAft>
                <a:spcPts val="0"/>
              </a:spcAft>
              <a:buClr>
                <a:srgbClr val="00A3E2"/>
              </a:buClr>
              <a:buSzPts val="2400"/>
              <a:buFont typeface="Roboto"/>
              <a:buNone/>
              <a:defRPr b="0" i="0" sz="2400" u="none" cap="none" strike="noStrike">
                <a:solidFill>
                  <a:srgbClr val="00A3E2"/>
                </a:solidFill>
                <a:latin typeface="Roboto"/>
                <a:ea typeface="Roboto"/>
                <a:cs typeface="Roboto"/>
                <a:sym typeface="Roboto"/>
              </a:defRPr>
            </a:lvl5pPr>
            <a:lvl6pPr lvl="5" marR="0" rtl="0" algn="l">
              <a:lnSpc>
                <a:spcPct val="100000"/>
              </a:lnSpc>
              <a:spcBef>
                <a:spcPts val="0"/>
              </a:spcBef>
              <a:spcAft>
                <a:spcPts val="0"/>
              </a:spcAft>
              <a:buClr>
                <a:srgbClr val="00A3E2"/>
              </a:buClr>
              <a:buSzPts val="2400"/>
              <a:buFont typeface="Roboto"/>
              <a:buNone/>
              <a:defRPr b="0" i="0" sz="2400" u="none" cap="none" strike="noStrike">
                <a:solidFill>
                  <a:srgbClr val="00A3E2"/>
                </a:solidFill>
                <a:latin typeface="Roboto"/>
                <a:ea typeface="Roboto"/>
                <a:cs typeface="Roboto"/>
                <a:sym typeface="Roboto"/>
              </a:defRPr>
            </a:lvl6pPr>
            <a:lvl7pPr lvl="6" marR="0" rtl="0" algn="l">
              <a:lnSpc>
                <a:spcPct val="100000"/>
              </a:lnSpc>
              <a:spcBef>
                <a:spcPts val="0"/>
              </a:spcBef>
              <a:spcAft>
                <a:spcPts val="0"/>
              </a:spcAft>
              <a:buClr>
                <a:srgbClr val="00A3E2"/>
              </a:buClr>
              <a:buSzPts val="2400"/>
              <a:buFont typeface="Roboto"/>
              <a:buNone/>
              <a:defRPr b="0" i="0" sz="2400" u="none" cap="none" strike="noStrike">
                <a:solidFill>
                  <a:srgbClr val="00A3E2"/>
                </a:solidFill>
                <a:latin typeface="Roboto"/>
                <a:ea typeface="Roboto"/>
                <a:cs typeface="Roboto"/>
                <a:sym typeface="Roboto"/>
              </a:defRPr>
            </a:lvl7pPr>
            <a:lvl8pPr lvl="7" marR="0" rtl="0" algn="l">
              <a:lnSpc>
                <a:spcPct val="100000"/>
              </a:lnSpc>
              <a:spcBef>
                <a:spcPts val="0"/>
              </a:spcBef>
              <a:spcAft>
                <a:spcPts val="0"/>
              </a:spcAft>
              <a:buClr>
                <a:srgbClr val="00A3E2"/>
              </a:buClr>
              <a:buSzPts val="2400"/>
              <a:buFont typeface="Roboto"/>
              <a:buNone/>
              <a:defRPr b="0" i="0" sz="2400" u="none" cap="none" strike="noStrike">
                <a:solidFill>
                  <a:srgbClr val="00A3E2"/>
                </a:solidFill>
                <a:latin typeface="Roboto"/>
                <a:ea typeface="Roboto"/>
                <a:cs typeface="Roboto"/>
                <a:sym typeface="Roboto"/>
              </a:defRPr>
            </a:lvl8pPr>
            <a:lvl9pPr lvl="8" marR="0" rtl="0" algn="l">
              <a:lnSpc>
                <a:spcPct val="100000"/>
              </a:lnSpc>
              <a:spcBef>
                <a:spcPts val="0"/>
              </a:spcBef>
              <a:spcAft>
                <a:spcPts val="0"/>
              </a:spcAft>
              <a:buClr>
                <a:srgbClr val="00A3E2"/>
              </a:buClr>
              <a:buSzPts val="2400"/>
              <a:buFont typeface="Roboto"/>
              <a:buNone/>
              <a:defRPr b="0" i="0" sz="2400" u="none" cap="none" strike="noStrike">
                <a:solidFill>
                  <a:srgbClr val="00A3E2"/>
                </a:solidFill>
                <a:latin typeface="Roboto"/>
                <a:ea typeface="Roboto"/>
                <a:cs typeface="Roboto"/>
                <a:sym typeface="Roboto"/>
              </a:defRPr>
            </a:lvl9pPr>
          </a:lstStyle>
          <a:p/>
        </p:txBody>
      </p:sp>
      <p:sp>
        <p:nvSpPr>
          <p:cNvPr id="119" name="Google Shape;119;p29"/>
          <p:cNvSpPr txBox="1"/>
          <p:nvPr>
            <p:ph idx="1" type="body"/>
          </p:nvPr>
        </p:nvSpPr>
        <p:spPr>
          <a:xfrm>
            <a:off x="226075" y="1032100"/>
            <a:ext cx="3552600" cy="35973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Proxima Nova"/>
              <a:buChar char="●"/>
              <a:defRPr b="0" i="0" sz="1200" u="none" cap="none" strike="noStrike">
                <a:solidFill>
                  <a:srgbClr val="000000"/>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rgbClr val="000000"/>
              </a:buClr>
              <a:buSzPts val="1200"/>
              <a:buFont typeface="Proxima Nova"/>
              <a:buChar char="○"/>
              <a:defRPr b="0" i="0" sz="1200" u="none" cap="none" strike="noStrike">
                <a:solidFill>
                  <a:srgbClr val="000000"/>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rgbClr val="000000"/>
              </a:buClr>
              <a:buSzPts val="1200"/>
              <a:buFont typeface="Proxima Nova"/>
              <a:buChar char="■"/>
              <a:defRPr b="0" i="0" sz="1200" u="none" cap="none" strike="noStrike">
                <a:solidFill>
                  <a:srgbClr val="000000"/>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rgbClr val="000000"/>
              </a:buClr>
              <a:buSzPts val="1200"/>
              <a:buFont typeface="Proxima Nova"/>
              <a:buChar char="●"/>
              <a:defRPr b="0" i="0" sz="1200" u="none" cap="none" strike="noStrike">
                <a:solidFill>
                  <a:srgbClr val="000000"/>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rgbClr val="000000"/>
              </a:buClr>
              <a:buSzPts val="1200"/>
              <a:buFont typeface="Proxima Nova"/>
              <a:buChar char="○"/>
              <a:defRPr b="0" i="0" sz="1200" u="none" cap="none" strike="noStrike">
                <a:solidFill>
                  <a:srgbClr val="000000"/>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rgbClr val="000000"/>
              </a:buClr>
              <a:buSzPts val="1200"/>
              <a:buFont typeface="Proxima Nova"/>
              <a:buChar char="■"/>
              <a:defRPr b="0" i="0" sz="1200" u="none" cap="none" strike="noStrike">
                <a:solidFill>
                  <a:srgbClr val="000000"/>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rgbClr val="000000"/>
              </a:buClr>
              <a:buSzPts val="1200"/>
              <a:buFont typeface="Proxima Nova"/>
              <a:buChar char="●"/>
              <a:defRPr b="0" i="0" sz="1200" u="none" cap="none" strike="noStrike">
                <a:solidFill>
                  <a:srgbClr val="000000"/>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rgbClr val="000000"/>
              </a:buClr>
              <a:buSzPts val="1200"/>
              <a:buFont typeface="Proxima Nova"/>
              <a:buChar char="○"/>
              <a:defRPr b="0" i="0" sz="1200" u="none" cap="none" strike="noStrike">
                <a:solidFill>
                  <a:srgbClr val="000000"/>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rgbClr val="000000"/>
              </a:buClr>
              <a:buSzPts val="1200"/>
              <a:buFont typeface="Proxima Nova"/>
              <a:buChar char="■"/>
              <a:defRPr b="0" i="0" sz="1200" u="none" cap="none" strike="noStrike">
                <a:solidFill>
                  <a:srgbClr val="000000"/>
                </a:solidFill>
                <a:latin typeface="Proxima Nova"/>
                <a:ea typeface="Proxima Nova"/>
                <a:cs typeface="Proxima Nova"/>
                <a:sym typeface="Proxima Nova"/>
              </a:defRPr>
            </a:lvl9pPr>
          </a:lstStyle>
          <a:p/>
        </p:txBody>
      </p:sp>
      <p:sp>
        <p:nvSpPr>
          <p:cNvPr id="120" name="Google Shape;120;p2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FFFFFF"/>
        </a:solidFill>
      </p:bgPr>
    </p:bg>
    <p:spTree>
      <p:nvGrpSpPr>
        <p:cNvPr id="121" name="Shape 121"/>
        <p:cNvGrpSpPr/>
        <p:nvPr/>
      </p:nvGrpSpPr>
      <p:grpSpPr>
        <a:xfrm>
          <a:off x="0" y="0"/>
          <a:ext cx="0" cy="0"/>
          <a:chOff x="0" y="0"/>
          <a:chExt cx="0" cy="0"/>
        </a:xfrm>
      </p:grpSpPr>
      <p:sp>
        <p:nvSpPr>
          <p:cNvPr id="122" name="Google Shape;122;p3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pic>
        <p:nvPicPr>
          <p:cNvPr id="123" name="Google Shape;123;p30"/>
          <p:cNvPicPr preferRelativeResize="0"/>
          <p:nvPr/>
        </p:nvPicPr>
        <p:blipFill rotWithShape="1">
          <a:blip r:embed="rId2">
            <a:alphaModFix amt="41000"/>
          </a:blip>
          <a:srcRect b="0" l="0" r="0" t="0"/>
          <a:stretch/>
        </p:blipFill>
        <p:spPr>
          <a:xfrm>
            <a:off x="1210750" y="1226800"/>
            <a:ext cx="3671700" cy="3671700"/>
          </a:xfrm>
          <a:prstGeom prst="rect">
            <a:avLst/>
          </a:prstGeom>
          <a:noFill/>
          <a:ln>
            <a:noFill/>
          </a:ln>
        </p:spPr>
      </p:pic>
      <p:sp>
        <p:nvSpPr>
          <p:cNvPr id="124" name="Google Shape;124;p30"/>
          <p:cNvSpPr/>
          <p:nvPr/>
        </p:nvSpPr>
        <p:spPr>
          <a:xfrm>
            <a:off x="2815125" y="3219275"/>
            <a:ext cx="2497800" cy="111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125" name="Google Shape;125;p30"/>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200"/>
              <a:buFont typeface="Raleway"/>
              <a:buNone/>
              <a:defRPr b="1" i="0" sz="42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4200"/>
              <a:buFont typeface="Roboto"/>
              <a:buNone/>
              <a:defRPr b="0" i="0" sz="4200" u="none" cap="none" strike="noStrike">
                <a:solidFill>
                  <a:srgbClr val="000000"/>
                </a:solidFill>
                <a:latin typeface="Roboto"/>
                <a:ea typeface="Roboto"/>
                <a:cs typeface="Roboto"/>
                <a:sym typeface="Roboto"/>
              </a:defRPr>
            </a:lvl2pPr>
            <a:lvl3pPr lvl="2" marR="0" rtl="0" algn="l">
              <a:lnSpc>
                <a:spcPct val="100000"/>
              </a:lnSpc>
              <a:spcBef>
                <a:spcPts val="0"/>
              </a:spcBef>
              <a:spcAft>
                <a:spcPts val="0"/>
              </a:spcAft>
              <a:buClr>
                <a:srgbClr val="000000"/>
              </a:buClr>
              <a:buSzPts val="4200"/>
              <a:buFont typeface="Roboto"/>
              <a:buNone/>
              <a:defRPr b="0" i="0" sz="4200" u="none" cap="none" strike="noStrike">
                <a:solidFill>
                  <a:srgbClr val="000000"/>
                </a:solidFill>
                <a:latin typeface="Roboto"/>
                <a:ea typeface="Roboto"/>
                <a:cs typeface="Roboto"/>
                <a:sym typeface="Roboto"/>
              </a:defRPr>
            </a:lvl3pPr>
            <a:lvl4pPr lvl="3" marR="0" rtl="0" algn="l">
              <a:lnSpc>
                <a:spcPct val="100000"/>
              </a:lnSpc>
              <a:spcBef>
                <a:spcPts val="0"/>
              </a:spcBef>
              <a:spcAft>
                <a:spcPts val="0"/>
              </a:spcAft>
              <a:buClr>
                <a:srgbClr val="000000"/>
              </a:buClr>
              <a:buSzPts val="4200"/>
              <a:buFont typeface="Roboto"/>
              <a:buNone/>
              <a:defRPr b="0" i="0" sz="4200" u="none" cap="none" strike="noStrike">
                <a:solidFill>
                  <a:srgbClr val="000000"/>
                </a:solidFill>
                <a:latin typeface="Roboto"/>
                <a:ea typeface="Roboto"/>
                <a:cs typeface="Roboto"/>
                <a:sym typeface="Roboto"/>
              </a:defRPr>
            </a:lvl4pPr>
            <a:lvl5pPr lvl="4" marR="0" rtl="0" algn="l">
              <a:lnSpc>
                <a:spcPct val="100000"/>
              </a:lnSpc>
              <a:spcBef>
                <a:spcPts val="0"/>
              </a:spcBef>
              <a:spcAft>
                <a:spcPts val="0"/>
              </a:spcAft>
              <a:buClr>
                <a:srgbClr val="000000"/>
              </a:buClr>
              <a:buSzPts val="4200"/>
              <a:buFont typeface="Roboto"/>
              <a:buNone/>
              <a:defRPr b="0" i="0" sz="4200" u="none" cap="none" strike="noStrike">
                <a:solidFill>
                  <a:srgbClr val="000000"/>
                </a:solidFill>
                <a:latin typeface="Roboto"/>
                <a:ea typeface="Roboto"/>
                <a:cs typeface="Roboto"/>
                <a:sym typeface="Roboto"/>
              </a:defRPr>
            </a:lvl5pPr>
            <a:lvl6pPr lvl="5" marR="0" rtl="0" algn="l">
              <a:lnSpc>
                <a:spcPct val="100000"/>
              </a:lnSpc>
              <a:spcBef>
                <a:spcPts val="0"/>
              </a:spcBef>
              <a:spcAft>
                <a:spcPts val="0"/>
              </a:spcAft>
              <a:buClr>
                <a:srgbClr val="000000"/>
              </a:buClr>
              <a:buSzPts val="4200"/>
              <a:buFont typeface="Roboto"/>
              <a:buNone/>
              <a:defRPr b="0" i="0" sz="4200" u="none" cap="none" strike="noStrike">
                <a:solidFill>
                  <a:srgbClr val="000000"/>
                </a:solidFill>
                <a:latin typeface="Roboto"/>
                <a:ea typeface="Roboto"/>
                <a:cs typeface="Roboto"/>
                <a:sym typeface="Roboto"/>
              </a:defRPr>
            </a:lvl6pPr>
            <a:lvl7pPr lvl="6" marR="0" rtl="0" algn="l">
              <a:lnSpc>
                <a:spcPct val="100000"/>
              </a:lnSpc>
              <a:spcBef>
                <a:spcPts val="0"/>
              </a:spcBef>
              <a:spcAft>
                <a:spcPts val="0"/>
              </a:spcAft>
              <a:buClr>
                <a:srgbClr val="000000"/>
              </a:buClr>
              <a:buSzPts val="4200"/>
              <a:buFont typeface="Roboto"/>
              <a:buNone/>
              <a:defRPr b="0" i="0" sz="4200" u="none" cap="none" strike="noStrike">
                <a:solidFill>
                  <a:srgbClr val="000000"/>
                </a:solidFill>
                <a:latin typeface="Roboto"/>
                <a:ea typeface="Roboto"/>
                <a:cs typeface="Roboto"/>
                <a:sym typeface="Roboto"/>
              </a:defRPr>
            </a:lvl7pPr>
            <a:lvl8pPr lvl="7" marR="0" rtl="0" algn="l">
              <a:lnSpc>
                <a:spcPct val="100000"/>
              </a:lnSpc>
              <a:spcBef>
                <a:spcPts val="0"/>
              </a:spcBef>
              <a:spcAft>
                <a:spcPts val="0"/>
              </a:spcAft>
              <a:buClr>
                <a:srgbClr val="000000"/>
              </a:buClr>
              <a:buSzPts val="4200"/>
              <a:buFont typeface="Roboto"/>
              <a:buNone/>
              <a:defRPr b="0" i="0" sz="4200" u="none" cap="none" strike="noStrike">
                <a:solidFill>
                  <a:srgbClr val="000000"/>
                </a:solidFill>
                <a:latin typeface="Roboto"/>
                <a:ea typeface="Roboto"/>
                <a:cs typeface="Roboto"/>
                <a:sym typeface="Roboto"/>
              </a:defRPr>
            </a:lvl8pPr>
            <a:lvl9pPr lvl="8" marR="0" rtl="0" algn="l">
              <a:lnSpc>
                <a:spcPct val="100000"/>
              </a:lnSpc>
              <a:spcBef>
                <a:spcPts val="0"/>
              </a:spcBef>
              <a:spcAft>
                <a:spcPts val="0"/>
              </a:spcAft>
              <a:buClr>
                <a:srgbClr val="000000"/>
              </a:buClr>
              <a:buSzPts val="4200"/>
              <a:buFont typeface="Roboto"/>
              <a:buNone/>
              <a:defRPr b="0" i="0" sz="4200" u="none" cap="none" strike="noStrike">
                <a:solidFill>
                  <a:srgbClr val="000000"/>
                </a:solidFill>
                <a:latin typeface="Roboto"/>
                <a:ea typeface="Roboto"/>
                <a:cs typeface="Roboto"/>
                <a:sym typeface="Roboto"/>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noFill/>
      </p:bgPr>
    </p:bg>
    <p:spTree>
      <p:nvGrpSpPr>
        <p:cNvPr id="126" name="Shape 126"/>
        <p:cNvGrpSpPr/>
        <p:nvPr/>
      </p:nvGrpSpPr>
      <p:grpSpPr>
        <a:xfrm>
          <a:off x="0" y="0"/>
          <a:ext cx="0" cy="0"/>
          <a:chOff x="0" y="0"/>
          <a:chExt cx="0" cy="0"/>
        </a:xfrm>
      </p:grpSpPr>
      <p:sp>
        <p:nvSpPr>
          <p:cNvPr id="127" name="Google Shape;127;p31"/>
          <p:cNvSpPr/>
          <p:nvPr/>
        </p:nvSpPr>
        <p:spPr>
          <a:xfrm>
            <a:off x="250675" y="389950"/>
            <a:ext cx="1234800" cy="129900"/>
          </a:xfrm>
          <a:prstGeom prst="rect">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1"/>
          <p:cNvSpPr txBox="1"/>
          <p:nvPr>
            <p:ph idx="1" type="body"/>
          </p:nvPr>
        </p:nvSpPr>
        <p:spPr>
          <a:xfrm>
            <a:off x="241575" y="887100"/>
            <a:ext cx="8452500" cy="37422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9pPr>
          </a:lstStyle>
          <a:p/>
        </p:txBody>
      </p:sp>
      <p:sp>
        <p:nvSpPr>
          <p:cNvPr id="129" name="Google Shape;129;p3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
        <p:nvSpPr>
          <p:cNvPr id="130" name="Google Shape;130;p31"/>
          <p:cNvSpPr txBox="1"/>
          <p:nvPr>
            <p:ph type="title"/>
          </p:nvPr>
        </p:nvSpPr>
        <p:spPr>
          <a:xfrm>
            <a:off x="241575" y="121925"/>
            <a:ext cx="8222100" cy="530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Raleway"/>
              <a:buNone/>
              <a:defRPr b="1" i="0" sz="1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34343"/>
        </a:solidFill>
      </p:bgPr>
    </p:bg>
    <p:spTree>
      <p:nvGrpSpPr>
        <p:cNvPr id="131" name="Shape 131"/>
        <p:cNvGrpSpPr/>
        <p:nvPr/>
      </p:nvGrpSpPr>
      <p:grpSpPr>
        <a:xfrm>
          <a:off x="0" y="0"/>
          <a:ext cx="0" cy="0"/>
          <a:chOff x="0" y="0"/>
          <a:chExt cx="0" cy="0"/>
        </a:xfrm>
      </p:grpSpPr>
      <p:sp>
        <p:nvSpPr>
          <p:cNvPr id="132" name="Google Shape;132;p3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pic>
        <p:nvPicPr>
          <p:cNvPr id="133" name="Google Shape;133;p32"/>
          <p:cNvPicPr preferRelativeResize="0"/>
          <p:nvPr/>
        </p:nvPicPr>
        <p:blipFill rotWithShape="1">
          <a:blip r:embed="rId2">
            <a:alphaModFix amt="35000"/>
          </a:blip>
          <a:srcRect b="0" l="0" r="0" t="0"/>
          <a:stretch/>
        </p:blipFill>
        <p:spPr>
          <a:xfrm>
            <a:off x="1210750" y="1226800"/>
            <a:ext cx="3671700" cy="3671700"/>
          </a:xfrm>
          <a:prstGeom prst="rect">
            <a:avLst/>
          </a:prstGeom>
          <a:noFill/>
          <a:ln>
            <a:noFill/>
          </a:ln>
        </p:spPr>
      </p:pic>
      <p:sp>
        <p:nvSpPr>
          <p:cNvPr id="134" name="Google Shape;134;p32"/>
          <p:cNvSpPr/>
          <p:nvPr/>
        </p:nvSpPr>
        <p:spPr>
          <a:xfrm>
            <a:off x="2815125" y="3219275"/>
            <a:ext cx="2497800" cy="111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135" name="Google Shape;135;p32"/>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4200"/>
              <a:buFont typeface="Raleway"/>
              <a:buNone/>
              <a:defRPr b="1" i="0" sz="4200" u="none" cap="none" strike="noStrike">
                <a:solidFill>
                  <a:schemeClr val="lt1"/>
                </a:solidFill>
                <a:latin typeface="Raleway"/>
                <a:ea typeface="Raleway"/>
                <a:cs typeface="Raleway"/>
                <a:sym typeface="Raleway"/>
              </a:defRPr>
            </a:lvl1pPr>
            <a:lvl2pPr lvl="1"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6" name="Shape 136"/>
        <p:cNvGrpSpPr/>
        <p:nvPr/>
      </p:nvGrpSpPr>
      <p:grpSpPr>
        <a:xfrm>
          <a:off x="0" y="0"/>
          <a:ext cx="0" cy="0"/>
          <a:chOff x="0" y="0"/>
          <a:chExt cx="0" cy="0"/>
        </a:xfrm>
      </p:grpSpPr>
      <p:sp>
        <p:nvSpPr>
          <p:cNvPr id="137" name="Google Shape;137;p33"/>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3"/>
          <p:cNvSpPr/>
          <p:nvPr/>
        </p:nvSpPr>
        <p:spPr>
          <a:xfrm flipH="1">
            <a:off x="8246400" y="4245875"/>
            <a:ext cx="897600" cy="897600"/>
          </a:xfrm>
          <a:prstGeom prst="round1Rect">
            <a:avLst>
              <a:gd fmla="val 16667" name="adj"/>
            </a:avLst>
          </a:prstGeom>
          <a:solidFill>
            <a:schemeClr val="lt1">
              <a:alpha val="678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3"/>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1pPr>
            <a:lvl2pPr lvl="1"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9pPr>
          </a:lstStyle>
          <a:p/>
        </p:txBody>
      </p:sp>
      <p:sp>
        <p:nvSpPr>
          <p:cNvPr id="140" name="Google Shape;140;p33"/>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141" name="Google Shape;141;p3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2" name="Shape 142"/>
        <p:cNvGrpSpPr/>
        <p:nvPr/>
      </p:nvGrpSpPr>
      <p:grpSpPr>
        <a:xfrm>
          <a:off x="0" y="0"/>
          <a:ext cx="0" cy="0"/>
          <a:chOff x="0" y="0"/>
          <a:chExt cx="0" cy="0"/>
        </a:xfrm>
      </p:grpSpPr>
      <p:sp>
        <p:nvSpPr>
          <p:cNvPr id="143" name="Google Shape;143;p34"/>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6000"/>
              <a:buFont typeface="Raleway"/>
              <a:buNone/>
              <a:defRPr b="1" i="0" sz="6000" u="none" cap="none" strike="noStrike">
                <a:solidFill>
                  <a:schemeClr val="lt1"/>
                </a:solidFill>
                <a:latin typeface="Raleway"/>
                <a:ea typeface="Raleway"/>
                <a:cs typeface="Raleway"/>
                <a:sym typeface="Raleway"/>
              </a:defRPr>
            </a:lvl1pPr>
            <a:lvl2pPr lvl="1"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9pPr>
          </a:lstStyle>
          <a:p/>
        </p:txBody>
      </p:sp>
      <p:sp>
        <p:nvSpPr>
          <p:cNvPr id="144" name="Google Shape;144;p3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5"/>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1pPr>
            <a:lvl2pPr lvl="1"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9pPr>
          </a:lstStyle>
          <a:p/>
        </p:txBody>
      </p:sp>
      <p:sp>
        <p:nvSpPr>
          <p:cNvPr id="148" name="Google Shape;148;p35"/>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lt2"/>
              </a:buClr>
              <a:buSzPts val="2100"/>
              <a:buFont typeface="Dosis"/>
              <a:buNone/>
              <a:defRPr b="0" i="0" sz="2100" u="none" cap="none" strike="noStrike">
                <a:solidFill>
                  <a:schemeClr val="lt2"/>
                </a:solidFill>
                <a:latin typeface="Dosis"/>
                <a:ea typeface="Dosis"/>
                <a:cs typeface="Dosis"/>
                <a:sym typeface="Dosis"/>
              </a:defRPr>
            </a:lvl1pPr>
            <a:lvl2pPr lvl="1"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2pPr>
            <a:lvl3pPr lvl="2"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3pPr>
            <a:lvl4pPr lvl="3"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4pPr>
            <a:lvl5pPr lvl="4"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5pPr>
            <a:lvl6pPr lvl="5"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6pPr>
            <a:lvl7pPr lvl="6"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7pPr>
            <a:lvl8pPr lvl="7"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8pPr>
            <a:lvl9pPr lvl="8"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9pPr>
          </a:lstStyle>
          <a:p/>
        </p:txBody>
      </p:sp>
      <p:sp>
        <p:nvSpPr>
          <p:cNvPr id="149" name="Google Shape;149;p3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Dosis"/>
              <a:buChar char="●"/>
              <a:defRPr b="0" i="0" sz="1800" u="none" cap="none" strike="noStrike">
                <a:solidFill>
                  <a:schemeClr val="lt1"/>
                </a:solidFill>
                <a:latin typeface="Dosis"/>
                <a:ea typeface="Dosis"/>
                <a:cs typeface="Dosis"/>
                <a:sym typeface="Dosis"/>
              </a:defRPr>
            </a:lvl1pPr>
            <a:lvl2pPr indent="-317500" lvl="1" marL="914400" marR="0" rtl="0" algn="l">
              <a:lnSpc>
                <a:spcPct val="115000"/>
              </a:lnSpc>
              <a:spcBef>
                <a:spcPts val="160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2pPr>
            <a:lvl3pPr indent="-317500" lvl="2" marL="1371600" marR="0" rtl="0" algn="l">
              <a:lnSpc>
                <a:spcPct val="115000"/>
              </a:lnSpc>
              <a:spcBef>
                <a:spcPts val="160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3pPr>
            <a:lvl4pPr indent="-317500" lvl="3" marL="1828800" marR="0" rtl="0" algn="l">
              <a:lnSpc>
                <a:spcPct val="115000"/>
              </a:lnSpc>
              <a:spcBef>
                <a:spcPts val="160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4pPr>
            <a:lvl5pPr indent="-317500" lvl="4" marL="2286000" marR="0" rtl="0" algn="l">
              <a:lnSpc>
                <a:spcPct val="115000"/>
              </a:lnSpc>
              <a:spcBef>
                <a:spcPts val="160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5pPr>
            <a:lvl6pPr indent="-317500" lvl="5" marL="2743200" marR="0" rtl="0" algn="l">
              <a:lnSpc>
                <a:spcPct val="115000"/>
              </a:lnSpc>
              <a:spcBef>
                <a:spcPts val="160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6pPr>
            <a:lvl7pPr indent="-317500" lvl="6" marL="3200400" marR="0" rtl="0" algn="l">
              <a:lnSpc>
                <a:spcPct val="115000"/>
              </a:lnSpc>
              <a:spcBef>
                <a:spcPts val="160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7pPr>
            <a:lvl8pPr indent="-317500" lvl="7" marL="3657600" marR="0" rtl="0" algn="l">
              <a:lnSpc>
                <a:spcPct val="115000"/>
              </a:lnSpc>
              <a:spcBef>
                <a:spcPts val="160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8pPr>
            <a:lvl9pPr indent="-317500" lvl="8" marL="4114800" marR="0" rtl="0" algn="l">
              <a:lnSpc>
                <a:spcPct val="115000"/>
              </a:lnSpc>
              <a:spcBef>
                <a:spcPts val="1600"/>
              </a:spcBef>
              <a:spcAft>
                <a:spcPts val="1600"/>
              </a:spcAft>
              <a:buClr>
                <a:schemeClr val="lt1"/>
              </a:buClr>
              <a:buSzPts val="1400"/>
              <a:buFont typeface="Dosis"/>
              <a:buChar char="■"/>
              <a:defRPr b="0" i="0" sz="1400" u="none" cap="none" strike="noStrike">
                <a:solidFill>
                  <a:schemeClr val="lt1"/>
                </a:solidFill>
                <a:latin typeface="Dosis"/>
                <a:ea typeface="Dosis"/>
                <a:cs typeface="Dosis"/>
                <a:sym typeface="Dosis"/>
              </a:defRPr>
            </a:lvl9pPr>
          </a:lstStyle>
          <a:p/>
        </p:txBody>
      </p:sp>
      <p:sp>
        <p:nvSpPr>
          <p:cNvPr id="150" name="Google Shape;150;p3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1" name="Shape 151"/>
        <p:cNvGrpSpPr/>
        <p:nvPr/>
      </p:nvGrpSpPr>
      <p:grpSpPr>
        <a:xfrm>
          <a:off x="0" y="0"/>
          <a:ext cx="0" cy="0"/>
          <a:chOff x="0" y="0"/>
          <a:chExt cx="0" cy="0"/>
        </a:xfrm>
      </p:grpSpPr>
      <p:sp>
        <p:nvSpPr>
          <p:cNvPr id="152" name="Google Shape;152;p36"/>
          <p:cNvSpPr txBox="1"/>
          <p:nvPr/>
        </p:nvSpPr>
        <p:spPr>
          <a:xfrm flipH="1" rot="10800000">
            <a:off x="0" y="0"/>
            <a:ext cx="9144000" cy="4695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6"/>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200"/>
              <a:buFont typeface="Raleway"/>
              <a:buNone/>
              <a:defRPr b="1" i="0" sz="1200" u="none" cap="none" strike="noStrike">
                <a:solidFill>
                  <a:schemeClr val="lt1"/>
                </a:solidFill>
                <a:latin typeface="Raleway"/>
                <a:ea typeface="Raleway"/>
                <a:cs typeface="Raleway"/>
                <a:sym typeface="Raleway"/>
              </a:defRPr>
            </a:lvl1pPr>
          </a:lstStyle>
          <a:p/>
        </p:txBody>
      </p:sp>
      <p:sp>
        <p:nvSpPr>
          <p:cNvPr id="154" name="Google Shape;154;p3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FFFFFF"/>
        </a:solidFill>
      </p:bgPr>
    </p:bg>
    <p:spTree>
      <p:nvGrpSpPr>
        <p:cNvPr id="155" name="Shape 155"/>
        <p:cNvGrpSpPr/>
        <p:nvPr/>
      </p:nvGrpSpPr>
      <p:grpSpPr>
        <a:xfrm>
          <a:off x="0" y="0"/>
          <a:ext cx="0" cy="0"/>
          <a:chOff x="0" y="0"/>
          <a:chExt cx="0" cy="0"/>
        </a:xfrm>
      </p:grpSpPr>
      <p:sp>
        <p:nvSpPr>
          <p:cNvPr id="156" name="Google Shape;156;p37"/>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2"/>
              </a:buClr>
              <a:buSzPts val="12000"/>
              <a:buFont typeface="Raleway"/>
              <a:buNone/>
              <a:defRPr b="1" i="0" sz="12000" u="none" cap="none" strike="noStrike">
                <a:solidFill>
                  <a:schemeClr val="dk2"/>
                </a:solidFill>
                <a:latin typeface="Raleway"/>
                <a:ea typeface="Raleway"/>
                <a:cs typeface="Raleway"/>
                <a:sym typeface="Raleway"/>
              </a:defRPr>
            </a:lvl1pPr>
            <a:lvl2pPr lvl="1"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9pPr>
          </a:lstStyle>
          <a:p>
            <a:r>
              <a:t>xx%</a:t>
            </a:r>
          </a:p>
        </p:txBody>
      </p:sp>
      <p:sp>
        <p:nvSpPr>
          <p:cNvPr id="157" name="Google Shape;157;p37"/>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lt2"/>
              </a:buClr>
              <a:buSzPts val="1800"/>
              <a:buFont typeface="Dosis"/>
              <a:buChar char="●"/>
              <a:defRPr b="0" i="0" sz="1800" u="none" cap="none" strike="noStrike">
                <a:solidFill>
                  <a:schemeClr val="lt2"/>
                </a:solidFill>
                <a:latin typeface="Dosis"/>
                <a:ea typeface="Dosis"/>
                <a:cs typeface="Dosis"/>
                <a:sym typeface="Dosis"/>
              </a:defRPr>
            </a:lvl1pPr>
            <a:lvl2pPr indent="-317500" lvl="1" marL="914400" marR="0" rtl="0" algn="ctr">
              <a:lnSpc>
                <a:spcPct val="115000"/>
              </a:lnSpc>
              <a:spcBef>
                <a:spcPts val="1600"/>
              </a:spcBef>
              <a:spcAft>
                <a:spcPts val="0"/>
              </a:spcAft>
              <a:buClr>
                <a:schemeClr val="lt2"/>
              </a:buClr>
              <a:buSzPts val="1400"/>
              <a:buFont typeface="Dosis"/>
              <a:buChar char="○"/>
              <a:defRPr b="0" i="0" sz="1400" u="none" cap="none" strike="noStrike">
                <a:solidFill>
                  <a:schemeClr val="lt2"/>
                </a:solidFill>
                <a:latin typeface="Dosis"/>
                <a:ea typeface="Dosis"/>
                <a:cs typeface="Dosis"/>
                <a:sym typeface="Dosis"/>
              </a:defRPr>
            </a:lvl2pPr>
            <a:lvl3pPr indent="-317500" lvl="2" marL="1371600" marR="0" rtl="0" algn="ctr">
              <a:lnSpc>
                <a:spcPct val="115000"/>
              </a:lnSpc>
              <a:spcBef>
                <a:spcPts val="1600"/>
              </a:spcBef>
              <a:spcAft>
                <a:spcPts val="0"/>
              </a:spcAft>
              <a:buClr>
                <a:schemeClr val="lt2"/>
              </a:buClr>
              <a:buSzPts val="1400"/>
              <a:buFont typeface="Dosis"/>
              <a:buChar char="■"/>
              <a:defRPr b="0" i="0" sz="1400" u="none" cap="none" strike="noStrike">
                <a:solidFill>
                  <a:schemeClr val="lt2"/>
                </a:solidFill>
                <a:latin typeface="Dosis"/>
                <a:ea typeface="Dosis"/>
                <a:cs typeface="Dosis"/>
                <a:sym typeface="Dosis"/>
              </a:defRPr>
            </a:lvl3pPr>
            <a:lvl4pPr indent="-317500" lvl="3" marL="1828800" marR="0" rtl="0" algn="ctr">
              <a:lnSpc>
                <a:spcPct val="115000"/>
              </a:lnSpc>
              <a:spcBef>
                <a:spcPts val="1600"/>
              </a:spcBef>
              <a:spcAft>
                <a:spcPts val="0"/>
              </a:spcAft>
              <a:buClr>
                <a:schemeClr val="lt2"/>
              </a:buClr>
              <a:buSzPts val="1400"/>
              <a:buFont typeface="Dosis"/>
              <a:buChar char="●"/>
              <a:defRPr b="0" i="0" sz="1400" u="none" cap="none" strike="noStrike">
                <a:solidFill>
                  <a:schemeClr val="lt2"/>
                </a:solidFill>
                <a:latin typeface="Dosis"/>
                <a:ea typeface="Dosis"/>
                <a:cs typeface="Dosis"/>
                <a:sym typeface="Dosis"/>
              </a:defRPr>
            </a:lvl4pPr>
            <a:lvl5pPr indent="-317500" lvl="4" marL="2286000" marR="0" rtl="0" algn="ctr">
              <a:lnSpc>
                <a:spcPct val="115000"/>
              </a:lnSpc>
              <a:spcBef>
                <a:spcPts val="1600"/>
              </a:spcBef>
              <a:spcAft>
                <a:spcPts val="0"/>
              </a:spcAft>
              <a:buClr>
                <a:schemeClr val="lt2"/>
              </a:buClr>
              <a:buSzPts val="1400"/>
              <a:buFont typeface="Dosis"/>
              <a:buChar char="○"/>
              <a:defRPr b="0" i="0" sz="1400" u="none" cap="none" strike="noStrike">
                <a:solidFill>
                  <a:schemeClr val="lt2"/>
                </a:solidFill>
                <a:latin typeface="Dosis"/>
                <a:ea typeface="Dosis"/>
                <a:cs typeface="Dosis"/>
                <a:sym typeface="Dosis"/>
              </a:defRPr>
            </a:lvl5pPr>
            <a:lvl6pPr indent="-317500" lvl="5" marL="2743200" marR="0" rtl="0" algn="ctr">
              <a:lnSpc>
                <a:spcPct val="115000"/>
              </a:lnSpc>
              <a:spcBef>
                <a:spcPts val="1600"/>
              </a:spcBef>
              <a:spcAft>
                <a:spcPts val="0"/>
              </a:spcAft>
              <a:buClr>
                <a:schemeClr val="lt2"/>
              </a:buClr>
              <a:buSzPts val="1400"/>
              <a:buFont typeface="Dosis"/>
              <a:buChar char="■"/>
              <a:defRPr b="0" i="0" sz="1400" u="none" cap="none" strike="noStrike">
                <a:solidFill>
                  <a:schemeClr val="lt2"/>
                </a:solidFill>
                <a:latin typeface="Dosis"/>
                <a:ea typeface="Dosis"/>
                <a:cs typeface="Dosis"/>
                <a:sym typeface="Dosis"/>
              </a:defRPr>
            </a:lvl6pPr>
            <a:lvl7pPr indent="-317500" lvl="6" marL="3200400" marR="0" rtl="0" algn="ctr">
              <a:lnSpc>
                <a:spcPct val="115000"/>
              </a:lnSpc>
              <a:spcBef>
                <a:spcPts val="1600"/>
              </a:spcBef>
              <a:spcAft>
                <a:spcPts val="0"/>
              </a:spcAft>
              <a:buClr>
                <a:schemeClr val="lt2"/>
              </a:buClr>
              <a:buSzPts val="1400"/>
              <a:buFont typeface="Dosis"/>
              <a:buChar char="●"/>
              <a:defRPr b="0" i="0" sz="1400" u="none" cap="none" strike="noStrike">
                <a:solidFill>
                  <a:schemeClr val="lt2"/>
                </a:solidFill>
                <a:latin typeface="Dosis"/>
                <a:ea typeface="Dosis"/>
                <a:cs typeface="Dosis"/>
                <a:sym typeface="Dosis"/>
              </a:defRPr>
            </a:lvl7pPr>
            <a:lvl8pPr indent="-317500" lvl="7" marL="3657600" marR="0" rtl="0" algn="ctr">
              <a:lnSpc>
                <a:spcPct val="115000"/>
              </a:lnSpc>
              <a:spcBef>
                <a:spcPts val="1600"/>
              </a:spcBef>
              <a:spcAft>
                <a:spcPts val="0"/>
              </a:spcAft>
              <a:buClr>
                <a:schemeClr val="lt2"/>
              </a:buClr>
              <a:buSzPts val="1400"/>
              <a:buFont typeface="Dosis"/>
              <a:buChar char="○"/>
              <a:defRPr b="0" i="0" sz="1400" u="none" cap="none" strike="noStrike">
                <a:solidFill>
                  <a:schemeClr val="lt2"/>
                </a:solidFill>
                <a:latin typeface="Dosis"/>
                <a:ea typeface="Dosis"/>
                <a:cs typeface="Dosis"/>
                <a:sym typeface="Dosis"/>
              </a:defRPr>
            </a:lvl8pPr>
            <a:lvl9pPr indent="-317500" lvl="8" marL="4114800" marR="0" rtl="0" algn="ctr">
              <a:lnSpc>
                <a:spcPct val="115000"/>
              </a:lnSpc>
              <a:spcBef>
                <a:spcPts val="1600"/>
              </a:spcBef>
              <a:spcAft>
                <a:spcPts val="1600"/>
              </a:spcAft>
              <a:buClr>
                <a:schemeClr val="lt2"/>
              </a:buClr>
              <a:buSzPts val="1400"/>
              <a:buFont typeface="Dosis"/>
              <a:buChar char="■"/>
              <a:defRPr b="0" i="0" sz="1400" u="none" cap="none" strike="noStrike">
                <a:solidFill>
                  <a:schemeClr val="lt2"/>
                </a:solidFill>
                <a:latin typeface="Dosis"/>
                <a:ea typeface="Dosis"/>
                <a:cs typeface="Dosis"/>
                <a:sym typeface="Dosis"/>
              </a:defRPr>
            </a:lvl9pPr>
          </a:lstStyle>
          <a:p/>
        </p:txBody>
      </p:sp>
      <p:sp>
        <p:nvSpPr>
          <p:cNvPr id="158" name="Google Shape;158;p3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59" name="Shape 159"/>
        <p:cNvGrpSpPr/>
        <p:nvPr/>
      </p:nvGrpSpPr>
      <p:grpSpPr>
        <a:xfrm>
          <a:off x="0" y="0"/>
          <a:ext cx="0" cy="0"/>
          <a:chOff x="0" y="0"/>
          <a:chExt cx="0" cy="0"/>
        </a:xfrm>
      </p:grpSpPr>
      <p:sp>
        <p:nvSpPr>
          <p:cNvPr id="160" name="Google Shape;160;p3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61" name="Shape 161"/>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162" name="Shape 162"/>
        <p:cNvGrpSpPr/>
        <p:nvPr/>
      </p:nvGrpSpPr>
      <p:grpSpPr>
        <a:xfrm>
          <a:off x="0" y="0"/>
          <a:ext cx="0" cy="0"/>
          <a:chOff x="0" y="0"/>
          <a:chExt cx="0" cy="0"/>
        </a:xfrm>
      </p:grpSpPr>
      <p:sp>
        <p:nvSpPr>
          <p:cNvPr id="163" name="Google Shape;163;p40"/>
          <p:cNvSpPr txBox="1"/>
          <p:nvPr>
            <p:ph type="title"/>
          </p:nvPr>
        </p:nvSpPr>
        <p:spPr>
          <a:xfrm>
            <a:off x="124975" y="11917"/>
            <a:ext cx="8561700" cy="415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1pPr>
            <a:lvl2pPr lvl="1" marR="0" rtl="0" algn="l">
              <a:lnSpc>
                <a:spcPct val="100000"/>
              </a:lnSpc>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2pPr>
            <a:lvl3pPr lvl="2" marR="0" rtl="0" algn="l">
              <a:lnSpc>
                <a:spcPct val="100000"/>
              </a:lnSpc>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3pPr>
            <a:lvl4pPr lvl="3" marR="0" rtl="0" algn="l">
              <a:lnSpc>
                <a:spcPct val="100000"/>
              </a:lnSpc>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4pPr>
            <a:lvl5pPr lvl="4" marR="0" rtl="0" algn="l">
              <a:lnSpc>
                <a:spcPct val="100000"/>
              </a:lnSpc>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5pPr>
            <a:lvl6pPr lvl="5" marR="0" rtl="0" algn="l">
              <a:lnSpc>
                <a:spcPct val="100000"/>
              </a:lnSpc>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6pPr>
            <a:lvl7pPr lvl="6" marR="0" rtl="0" algn="l">
              <a:lnSpc>
                <a:spcPct val="100000"/>
              </a:lnSpc>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7pPr>
            <a:lvl8pPr lvl="7" marR="0" rtl="0" algn="l">
              <a:lnSpc>
                <a:spcPct val="100000"/>
              </a:lnSpc>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8pPr>
            <a:lvl9pPr lvl="8" marR="0" rtl="0" algn="l">
              <a:lnSpc>
                <a:spcPct val="100000"/>
              </a:lnSpc>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9pPr>
          </a:lstStyle>
          <a:p/>
        </p:txBody>
      </p:sp>
      <p:sp>
        <p:nvSpPr>
          <p:cNvPr id="164" name="Google Shape;164;p40"/>
          <p:cNvSpPr txBox="1"/>
          <p:nvPr>
            <p:ph idx="1" type="body"/>
          </p:nvPr>
        </p:nvSpPr>
        <p:spPr>
          <a:xfrm>
            <a:off x="457200" y="1111738"/>
            <a:ext cx="8229600" cy="33945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64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1pPr>
            <a:lvl2pPr indent="-342900" lvl="1" marL="914400" marR="0" rtl="0" algn="l">
              <a:lnSpc>
                <a:spcPct val="115000"/>
              </a:lnSpc>
              <a:spcBef>
                <a:spcPts val="56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2pPr>
            <a:lvl3pPr indent="-342900" lvl="2" marL="1371600" marR="0" rtl="0" algn="l">
              <a:lnSpc>
                <a:spcPct val="115000"/>
              </a:lnSpc>
              <a:spcBef>
                <a:spcPts val="48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3pPr>
            <a:lvl4pPr indent="-342900" lvl="3" marL="1828800" marR="0" rtl="0" algn="l">
              <a:lnSpc>
                <a:spcPct val="115000"/>
              </a:lnSpc>
              <a:spcBef>
                <a:spcPts val="4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4pPr>
            <a:lvl5pPr indent="-342900" lvl="4" marL="2286000" marR="0" rtl="0" algn="l">
              <a:lnSpc>
                <a:spcPct val="115000"/>
              </a:lnSpc>
              <a:spcBef>
                <a:spcPts val="4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5pPr>
            <a:lvl6pPr indent="-342900" lvl="5" marL="2743200" marR="0" rtl="0" algn="l">
              <a:lnSpc>
                <a:spcPct val="115000"/>
              </a:lnSpc>
              <a:spcBef>
                <a:spcPts val="4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6pPr>
            <a:lvl7pPr indent="-342900" lvl="6" marL="3200400" marR="0" rtl="0" algn="l">
              <a:lnSpc>
                <a:spcPct val="115000"/>
              </a:lnSpc>
              <a:spcBef>
                <a:spcPts val="16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7pPr>
            <a:lvl8pPr indent="-342900" lvl="7" marL="3657600" marR="0" rtl="0" algn="l">
              <a:lnSpc>
                <a:spcPct val="115000"/>
              </a:lnSpc>
              <a:spcBef>
                <a:spcPts val="16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8pPr>
            <a:lvl9pPr indent="-342900" lvl="8" marL="4114800" marR="0" rtl="0" algn="l">
              <a:lnSpc>
                <a:spcPct val="115000"/>
              </a:lnSpc>
              <a:spcBef>
                <a:spcPts val="1600"/>
              </a:spcBef>
              <a:spcAft>
                <a:spcPts val="1600"/>
              </a:spcAft>
              <a:buClr>
                <a:srgbClr val="727272"/>
              </a:buClr>
              <a:buSzPts val="1800"/>
              <a:buFont typeface="Lato"/>
              <a:buChar char="•"/>
              <a:defRPr b="0" i="0" sz="1800" u="none" cap="none" strike="noStrike">
                <a:solidFill>
                  <a:srgbClr val="727272"/>
                </a:solidFill>
                <a:latin typeface="Lato"/>
                <a:ea typeface="Lato"/>
                <a:cs typeface="Lato"/>
                <a:sym typeface="Lato"/>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bg>
      <p:bgPr>
        <a:solidFill>
          <a:srgbClr val="FFFFFF"/>
        </a:solidFill>
      </p:bgPr>
    </p:bg>
    <p:spTree>
      <p:nvGrpSpPr>
        <p:cNvPr id="165" name="Shape 165"/>
        <p:cNvGrpSpPr/>
        <p:nvPr/>
      </p:nvGrpSpPr>
      <p:grpSpPr>
        <a:xfrm>
          <a:off x="0" y="0"/>
          <a:ext cx="0" cy="0"/>
          <a:chOff x="0" y="0"/>
          <a:chExt cx="0" cy="0"/>
        </a:xfrm>
      </p:grpSpPr>
      <p:pic>
        <p:nvPicPr>
          <p:cNvPr id="166" name="Google Shape;166;p41"/>
          <p:cNvPicPr preferRelativeResize="0"/>
          <p:nvPr/>
        </p:nvPicPr>
        <p:blipFill rotWithShape="1">
          <a:blip r:embed="rId2">
            <a:alphaModFix amt="41000"/>
          </a:blip>
          <a:srcRect b="0" l="0" r="0" t="0"/>
          <a:stretch/>
        </p:blipFill>
        <p:spPr>
          <a:xfrm>
            <a:off x="1210750" y="1226800"/>
            <a:ext cx="3671700" cy="3671700"/>
          </a:xfrm>
          <a:prstGeom prst="rect">
            <a:avLst/>
          </a:prstGeom>
          <a:noFill/>
          <a:ln>
            <a:noFill/>
          </a:ln>
        </p:spPr>
      </p:pic>
      <p:sp>
        <p:nvSpPr>
          <p:cNvPr id="167" name="Google Shape;167;p41"/>
          <p:cNvSpPr/>
          <p:nvPr/>
        </p:nvSpPr>
        <p:spPr>
          <a:xfrm>
            <a:off x="2815125" y="3219275"/>
            <a:ext cx="2497800" cy="111000"/>
          </a:xfrm>
          <a:prstGeom prst="rect">
            <a:avLst/>
          </a:prstGeom>
          <a:solidFill>
            <a:srgbClr val="F4B4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4B400"/>
              </a:solidFill>
              <a:latin typeface="Arial"/>
              <a:ea typeface="Arial"/>
              <a:cs typeface="Arial"/>
              <a:sym typeface="Arial"/>
            </a:endParaRPr>
          </a:p>
        </p:txBody>
      </p:sp>
      <p:sp>
        <p:nvSpPr>
          <p:cNvPr id="168" name="Google Shape;168;p41"/>
          <p:cNvSpPr txBox="1"/>
          <p:nvPr>
            <p:ph type="title"/>
          </p:nvPr>
        </p:nvSpPr>
        <p:spPr>
          <a:xfrm>
            <a:off x="469850" y="2052875"/>
            <a:ext cx="8218800" cy="1026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4200" u="none" cap="none" strike="noStrike">
                <a:solidFill>
                  <a:srgbClr val="434343"/>
                </a:solidFill>
                <a:latin typeface="Raleway"/>
                <a:ea typeface="Raleway"/>
                <a:cs typeface="Raleway"/>
                <a:sym typeface="Raleway"/>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grpSp>
        <p:nvGrpSpPr>
          <p:cNvPr id="169" name="Google Shape;169;p41"/>
          <p:cNvGrpSpPr/>
          <p:nvPr/>
        </p:nvGrpSpPr>
        <p:grpSpPr>
          <a:xfrm>
            <a:off x="8370067" y="4807147"/>
            <a:ext cx="626177" cy="158980"/>
            <a:chOff x="673875" y="2068725"/>
            <a:chExt cx="6350675" cy="1612375"/>
          </a:xfrm>
        </p:grpSpPr>
        <p:sp>
          <p:nvSpPr>
            <p:cNvPr id="170" name="Google Shape;170;p41"/>
            <p:cNvSpPr/>
            <p:nvPr/>
          </p:nvSpPr>
          <p:spPr>
            <a:xfrm>
              <a:off x="2196175" y="2068725"/>
              <a:ext cx="534575" cy="194675"/>
            </a:xfrm>
            <a:custGeom>
              <a:rect b="b" l="l" r="r" t="t"/>
              <a:pathLst>
                <a:path extrusionOk="0" h="7787" w="21383">
                  <a:moveTo>
                    <a:pt x="1" y="1"/>
                  </a:moveTo>
                  <a:lnTo>
                    <a:pt x="1" y="7786"/>
                  </a:lnTo>
                  <a:lnTo>
                    <a:pt x="21383" y="7786"/>
                  </a:lnTo>
                  <a:lnTo>
                    <a:pt x="21383"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1"/>
            <p:cNvSpPr/>
            <p:nvPr/>
          </p:nvSpPr>
          <p:spPr>
            <a:xfrm>
              <a:off x="673875" y="2376675"/>
              <a:ext cx="1223100" cy="1304425"/>
            </a:xfrm>
            <a:custGeom>
              <a:rect b="b" l="l" r="r" t="t"/>
              <a:pathLst>
                <a:path extrusionOk="0" h="52177" w="48924">
                  <a:moveTo>
                    <a:pt x="25334" y="0"/>
                  </a:moveTo>
                  <a:lnTo>
                    <a:pt x="22545" y="117"/>
                  </a:lnTo>
                  <a:lnTo>
                    <a:pt x="17548" y="1163"/>
                  </a:lnTo>
                  <a:lnTo>
                    <a:pt x="15224" y="2092"/>
                  </a:lnTo>
                  <a:lnTo>
                    <a:pt x="13016" y="3138"/>
                  </a:lnTo>
                  <a:lnTo>
                    <a:pt x="9065" y="5927"/>
                  </a:lnTo>
                  <a:lnTo>
                    <a:pt x="7322" y="7554"/>
                  </a:lnTo>
                  <a:lnTo>
                    <a:pt x="5579" y="9413"/>
                  </a:lnTo>
                  <a:lnTo>
                    <a:pt x="2906" y="13597"/>
                  </a:lnTo>
                  <a:lnTo>
                    <a:pt x="1860" y="15921"/>
                  </a:lnTo>
                  <a:lnTo>
                    <a:pt x="1047" y="18361"/>
                  </a:lnTo>
                  <a:lnTo>
                    <a:pt x="117" y="23358"/>
                  </a:lnTo>
                  <a:lnTo>
                    <a:pt x="1" y="26031"/>
                  </a:lnTo>
                  <a:lnTo>
                    <a:pt x="117" y="28819"/>
                  </a:lnTo>
                  <a:lnTo>
                    <a:pt x="1163" y="33933"/>
                  </a:lnTo>
                  <a:lnTo>
                    <a:pt x="2093" y="36373"/>
                  </a:lnTo>
                  <a:lnTo>
                    <a:pt x="3138" y="38697"/>
                  </a:lnTo>
                  <a:lnTo>
                    <a:pt x="5811" y="42880"/>
                  </a:lnTo>
                  <a:lnTo>
                    <a:pt x="7554" y="44623"/>
                  </a:lnTo>
                  <a:lnTo>
                    <a:pt x="9297" y="46366"/>
                  </a:lnTo>
                  <a:lnTo>
                    <a:pt x="13481" y="49155"/>
                  </a:lnTo>
                  <a:lnTo>
                    <a:pt x="15805" y="50201"/>
                  </a:lnTo>
                  <a:lnTo>
                    <a:pt x="18245" y="51131"/>
                  </a:lnTo>
                  <a:lnTo>
                    <a:pt x="23358" y="52061"/>
                  </a:lnTo>
                  <a:lnTo>
                    <a:pt x="26031" y="52177"/>
                  </a:lnTo>
                  <a:lnTo>
                    <a:pt x="29633" y="51944"/>
                  </a:lnTo>
                  <a:lnTo>
                    <a:pt x="33120" y="51131"/>
                  </a:lnTo>
                  <a:lnTo>
                    <a:pt x="36489" y="50085"/>
                  </a:lnTo>
                  <a:lnTo>
                    <a:pt x="39511" y="48458"/>
                  </a:lnTo>
                  <a:lnTo>
                    <a:pt x="42416" y="46599"/>
                  </a:lnTo>
                  <a:lnTo>
                    <a:pt x="44856" y="44275"/>
                  </a:lnTo>
                  <a:lnTo>
                    <a:pt x="47180" y="41718"/>
                  </a:lnTo>
                  <a:lnTo>
                    <a:pt x="48924" y="38697"/>
                  </a:lnTo>
                  <a:lnTo>
                    <a:pt x="48924" y="22080"/>
                  </a:lnTo>
                  <a:lnTo>
                    <a:pt x="29750" y="22080"/>
                  </a:lnTo>
                  <a:lnTo>
                    <a:pt x="29750" y="32538"/>
                  </a:lnTo>
                  <a:lnTo>
                    <a:pt x="34282" y="32538"/>
                  </a:lnTo>
                  <a:lnTo>
                    <a:pt x="32655" y="34281"/>
                  </a:lnTo>
                  <a:lnTo>
                    <a:pt x="30679" y="35443"/>
                  </a:lnTo>
                  <a:lnTo>
                    <a:pt x="29517" y="36024"/>
                  </a:lnTo>
                  <a:lnTo>
                    <a:pt x="27309" y="36489"/>
                  </a:lnTo>
                  <a:lnTo>
                    <a:pt x="23939" y="36489"/>
                  </a:lnTo>
                  <a:lnTo>
                    <a:pt x="21964" y="35792"/>
                  </a:lnTo>
                  <a:lnTo>
                    <a:pt x="20104" y="34862"/>
                  </a:lnTo>
                  <a:lnTo>
                    <a:pt x="18594" y="33584"/>
                  </a:lnTo>
                  <a:lnTo>
                    <a:pt x="17316" y="32189"/>
                  </a:lnTo>
                  <a:lnTo>
                    <a:pt x="16386" y="30330"/>
                  </a:lnTo>
                  <a:lnTo>
                    <a:pt x="15689" y="28355"/>
                  </a:lnTo>
                  <a:lnTo>
                    <a:pt x="15572" y="26031"/>
                  </a:lnTo>
                  <a:lnTo>
                    <a:pt x="15689" y="23823"/>
                  </a:lnTo>
                  <a:lnTo>
                    <a:pt x="16270" y="21847"/>
                  </a:lnTo>
                  <a:lnTo>
                    <a:pt x="17083" y="19988"/>
                  </a:lnTo>
                  <a:lnTo>
                    <a:pt x="18361" y="18477"/>
                  </a:lnTo>
                  <a:lnTo>
                    <a:pt x="19640" y="17315"/>
                  </a:lnTo>
                  <a:lnTo>
                    <a:pt x="21383" y="16385"/>
                  </a:lnTo>
                  <a:lnTo>
                    <a:pt x="23126" y="15804"/>
                  </a:lnTo>
                  <a:lnTo>
                    <a:pt x="25334" y="15572"/>
                  </a:lnTo>
                  <a:lnTo>
                    <a:pt x="27193" y="15688"/>
                  </a:lnTo>
                  <a:lnTo>
                    <a:pt x="29169" y="16153"/>
                  </a:lnTo>
                  <a:lnTo>
                    <a:pt x="31144" y="16966"/>
                  </a:lnTo>
                  <a:lnTo>
                    <a:pt x="32538" y="18129"/>
                  </a:lnTo>
                  <a:lnTo>
                    <a:pt x="41719" y="5462"/>
                  </a:lnTo>
                  <a:lnTo>
                    <a:pt x="39976" y="3951"/>
                  </a:lnTo>
                  <a:lnTo>
                    <a:pt x="37652" y="2789"/>
                  </a:lnTo>
                  <a:lnTo>
                    <a:pt x="35444" y="1744"/>
                  </a:lnTo>
                  <a:lnTo>
                    <a:pt x="32538" y="930"/>
                  </a:lnTo>
                  <a:lnTo>
                    <a:pt x="29285" y="233"/>
                  </a:lnTo>
                  <a:lnTo>
                    <a:pt x="25334"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1"/>
            <p:cNvSpPr/>
            <p:nvPr/>
          </p:nvSpPr>
          <p:spPr>
            <a:xfrm>
              <a:off x="1809800" y="2379575"/>
              <a:ext cx="1301525" cy="1298625"/>
            </a:xfrm>
            <a:custGeom>
              <a:rect b="b" l="l" r="r" t="t"/>
              <a:pathLst>
                <a:path extrusionOk="0" h="51945" w="52061">
                  <a:moveTo>
                    <a:pt x="26147" y="15456"/>
                  </a:moveTo>
                  <a:lnTo>
                    <a:pt x="28238" y="15688"/>
                  </a:lnTo>
                  <a:lnTo>
                    <a:pt x="30214" y="16386"/>
                  </a:lnTo>
                  <a:lnTo>
                    <a:pt x="32073" y="17199"/>
                  </a:lnTo>
                  <a:lnTo>
                    <a:pt x="33584" y="18594"/>
                  </a:lnTo>
                  <a:lnTo>
                    <a:pt x="34862" y="20104"/>
                  </a:lnTo>
                  <a:lnTo>
                    <a:pt x="35792" y="21847"/>
                  </a:lnTo>
                  <a:lnTo>
                    <a:pt x="36489" y="23823"/>
                  </a:lnTo>
                  <a:lnTo>
                    <a:pt x="36605" y="25915"/>
                  </a:lnTo>
                  <a:lnTo>
                    <a:pt x="36489" y="28006"/>
                  </a:lnTo>
                  <a:lnTo>
                    <a:pt x="35792" y="29982"/>
                  </a:lnTo>
                  <a:lnTo>
                    <a:pt x="34862" y="31841"/>
                  </a:lnTo>
                  <a:lnTo>
                    <a:pt x="33584" y="33352"/>
                  </a:lnTo>
                  <a:lnTo>
                    <a:pt x="32073" y="34630"/>
                  </a:lnTo>
                  <a:lnTo>
                    <a:pt x="30214" y="35560"/>
                  </a:lnTo>
                  <a:lnTo>
                    <a:pt x="28238" y="36257"/>
                  </a:lnTo>
                  <a:lnTo>
                    <a:pt x="26147" y="36373"/>
                  </a:lnTo>
                  <a:lnTo>
                    <a:pt x="24055" y="36257"/>
                  </a:lnTo>
                  <a:lnTo>
                    <a:pt x="22079" y="35560"/>
                  </a:lnTo>
                  <a:lnTo>
                    <a:pt x="20220" y="34746"/>
                  </a:lnTo>
                  <a:lnTo>
                    <a:pt x="18826" y="33352"/>
                  </a:lnTo>
                  <a:lnTo>
                    <a:pt x="17547" y="31841"/>
                  </a:lnTo>
                  <a:lnTo>
                    <a:pt x="16618" y="29982"/>
                  </a:lnTo>
                  <a:lnTo>
                    <a:pt x="15921" y="28006"/>
                  </a:lnTo>
                  <a:lnTo>
                    <a:pt x="15688" y="25915"/>
                  </a:lnTo>
                  <a:lnTo>
                    <a:pt x="15921" y="23823"/>
                  </a:lnTo>
                  <a:lnTo>
                    <a:pt x="16618" y="21847"/>
                  </a:lnTo>
                  <a:lnTo>
                    <a:pt x="17431" y="20104"/>
                  </a:lnTo>
                  <a:lnTo>
                    <a:pt x="18826" y="18594"/>
                  </a:lnTo>
                  <a:lnTo>
                    <a:pt x="20336" y="17315"/>
                  </a:lnTo>
                  <a:lnTo>
                    <a:pt x="22079" y="16386"/>
                  </a:lnTo>
                  <a:lnTo>
                    <a:pt x="24055" y="15688"/>
                  </a:lnTo>
                  <a:lnTo>
                    <a:pt x="26147" y="15456"/>
                  </a:lnTo>
                  <a:close/>
                  <a:moveTo>
                    <a:pt x="23358" y="1"/>
                  </a:moveTo>
                  <a:lnTo>
                    <a:pt x="18245" y="1047"/>
                  </a:lnTo>
                  <a:lnTo>
                    <a:pt x="15921" y="1976"/>
                  </a:lnTo>
                  <a:lnTo>
                    <a:pt x="13480" y="3022"/>
                  </a:lnTo>
                  <a:lnTo>
                    <a:pt x="9413" y="5811"/>
                  </a:lnTo>
                  <a:lnTo>
                    <a:pt x="7554" y="7554"/>
                  </a:lnTo>
                  <a:lnTo>
                    <a:pt x="5927" y="9297"/>
                  </a:lnTo>
                  <a:lnTo>
                    <a:pt x="3138" y="13481"/>
                  </a:lnTo>
                  <a:lnTo>
                    <a:pt x="2092" y="15805"/>
                  </a:lnTo>
                  <a:lnTo>
                    <a:pt x="1162" y="18245"/>
                  </a:lnTo>
                  <a:lnTo>
                    <a:pt x="117" y="23242"/>
                  </a:lnTo>
                  <a:lnTo>
                    <a:pt x="0" y="25915"/>
                  </a:lnTo>
                  <a:lnTo>
                    <a:pt x="117" y="28587"/>
                  </a:lnTo>
                  <a:lnTo>
                    <a:pt x="1162" y="33700"/>
                  </a:lnTo>
                  <a:lnTo>
                    <a:pt x="2092" y="36141"/>
                  </a:lnTo>
                  <a:lnTo>
                    <a:pt x="3138" y="38465"/>
                  </a:lnTo>
                  <a:lnTo>
                    <a:pt x="5927" y="42648"/>
                  </a:lnTo>
                  <a:lnTo>
                    <a:pt x="7554" y="44391"/>
                  </a:lnTo>
                  <a:lnTo>
                    <a:pt x="9413" y="46134"/>
                  </a:lnTo>
                  <a:lnTo>
                    <a:pt x="13480" y="48807"/>
                  </a:lnTo>
                  <a:lnTo>
                    <a:pt x="15804" y="49969"/>
                  </a:lnTo>
                  <a:lnTo>
                    <a:pt x="18245" y="50783"/>
                  </a:lnTo>
                  <a:lnTo>
                    <a:pt x="23358" y="51828"/>
                  </a:lnTo>
                  <a:lnTo>
                    <a:pt x="26030" y="51945"/>
                  </a:lnTo>
                  <a:lnTo>
                    <a:pt x="28703" y="51828"/>
                  </a:lnTo>
                  <a:lnTo>
                    <a:pt x="33816" y="50783"/>
                  </a:lnTo>
                  <a:lnTo>
                    <a:pt x="36140" y="49969"/>
                  </a:lnTo>
                  <a:lnTo>
                    <a:pt x="38581" y="48807"/>
                  </a:lnTo>
                  <a:lnTo>
                    <a:pt x="42648" y="46134"/>
                  </a:lnTo>
                  <a:lnTo>
                    <a:pt x="44507" y="44391"/>
                  </a:lnTo>
                  <a:lnTo>
                    <a:pt x="46134" y="42648"/>
                  </a:lnTo>
                  <a:lnTo>
                    <a:pt x="48923" y="38465"/>
                  </a:lnTo>
                  <a:lnTo>
                    <a:pt x="49969" y="36141"/>
                  </a:lnTo>
                  <a:lnTo>
                    <a:pt x="50898" y="33700"/>
                  </a:lnTo>
                  <a:lnTo>
                    <a:pt x="51944" y="28587"/>
                  </a:lnTo>
                  <a:lnTo>
                    <a:pt x="52061" y="25915"/>
                  </a:lnTo>
                  <a:lnTo>
                    <a:pt x="51944" y="23242"/>
                  </a:lnTo>
                  <a:lnTo>
                    <a:pt x="50898" y="18245"/>
                  </a:lnTo>
                  <a:lnTo>
                    <a:pt x="49969" y="15805"/>
                  </a:lnTo>
                  <a:lnTo>
                    <a:pt x="48923" y="13481"/>
                  </a:lnTo>
                  <a:lnTo>
                    <a:pt x="46134" y="9297"/>
                  </a:lnTo>
                  <a:lnTo>
                    <a:pt x="44507" y="7554"/>
                  </a:lnTo>
                  <a:lnTo>
                    <a:pt x="42648" y="5811"/>
                  </a:lnTo>
                  <a:lnTo>
                    <a:pt x="38581" y="3022"/>
                  </a:lnTo>
                  <a:lnTo>
                    <a:pt x="36140" y="1976"/>
                  </a:lnTo>
                  <a:lnTo>
                    <a:pt x="33816" y="1047"/>
                  </a:lnTo>
                  <a:lnTo>
                    <a:pt x="28703"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1"/>
            <p:cNvSpPr/>
            <p:nvPr/>
          </p:nvSpPr>
          <p:spPr>
            <a:xfrm>
              <a:off x="3090975" y="2408625"/>
              <a:ext cx="964525" cy="1237625"/>
            </a:xfrm>
            <a:custGeom>
              <a:rect b="b" l="l" r="r" t="t"/>
              <a:pathLst>
                <a:path extrusionOk="0" h="49505" w="38581">
                  <a:moveTo>
                    <a:pt x="18128" y="11621"/>
                  </a:moveTo>
                  <a:lnTo>
                    <a:pt x="19523" y="12086"/>
                  </a:lnTo>
                  <a:lnTo>
                    <a:pt x="20452" y="12900"/>
                  </a:lnTo>
                  <a:lnTo>
                    <a:pt x="20917" y="14178"/>
                  </a:lnTo>
                  <a:lnTo>
                    <a:pt x="21033" y="15107"/>
                  </a:lnTo>
                  <a:lnTo>
                    <a:pt x="20917" y="15921"/>
                  </a:lnTo>
                  <a:lnTo>
                    <a:pt x="20452" y="17199"/>
                  </a:lnTo>
                  <a:lnTo>
                    <a:pt x="19523" y="18013"/>
                  </a:lnTo>
                  <a:lnTo>
                    <a:pt x="18128" y="18361"/>
                  </a:lnTo>
                  <a:lnTo>
                    <a:pt x="15455" y="18361"/>
                  </a:lnTo>
                  <a:lnTo>
                    <a:pt x="15455" y="11621"/>
                  </a:lnTo>
                  <a:close/>
                  <a:moveTo>
                    <a:pt x="18709" y="29168"/>
                  </a:moveTo>
                  <a:lnTo>
                    <a:pt x="20801" y="29749"/>
                  </a:lnTo>
                  <a:lnTo>
                    <a:pt x="22195" y="30795"/>
                  </a:lnTo>
                  <a:lnTo>
                    <a:pt x="22893" y="32422"/>
                  </a:lnTo>
                  <a:lnTo>
                    <a:pt x="23009" y="33468"/>
                  </a:lnTo>
                  <a:lnTo>
                    <a:pt x="22893" y="34514"/>
                  </a:lnTo>
                  <a:lnTo>
                    <a:pt x="22195" y="36141"/>
                  </a:lnTo>
                  <a:lnTo>
                    <a:pt x="20801" y="37303"/>
                  </a:lnTo>
                  <a:lnTo>
                    <a:pt x="18709" y="37768"/>
                  </a:lnTo>
                  <a:lnTo>
                    <a:pt x="17315" y="37884"/>
                  </a:lnTo>
                  <a:lnTo>
                    <a:pt x="15572" y="37884"/>
                  </a:lnTo>
                  <a:lnTo>
                    <a:pt x="15572" y="29168"/>
                  </a:lnTo>
                  <a:close/>
                  <a:moveTo>
                    <a:pt x="0" y="1"/>
                  </a:moveTo>
                  <a:lnTo>
                    <a:pt x="0" y="49504"/>
                  </a:lnTo>
                  <a:lnTo>
                    <a:pt x="20336" y="49504"/>
                  </a:lnTo>
                  <a:lnTo>
                    <a:pt x="22428" y="49388"/>
                  </a:lnTo>
                  <a:lnTo>
                    <a:pt x="26146" y="48923"/>
                  </a:lnTo>
                  <a:lnTo>
                    <a:pt x="27889" y="48458"/>
                  </a:lnTo>
                  <a:lnTo>
                    <a:pt x="29516" y="47877"/>
                  </a:lnTo>
                  <a:lnTo>
                    <a:pt x="32421" y="46251"/>
                  </a:lnTo>
                  <a:lnTo>
                    <a:pt x="33584" y="45321"/>
                  </a:lnTo>
                  <a:lnTo>
                    <a:pt x="34746" y="44275"/>
                  </a:lnTo>
                  <a:lnTo>
                    <a:pt x="36605" y="41719"/>
                  </a:lnTo>
                  <a:lnTo>
                    <a:pt x="37186" y="40324"/>
                  </a:lnTo>
                  <a:lnTo>
                    <a:pt x="37883" y="38813"/>
                  </a:lnTo>
                  <a:lnTo>
                    <a:pt x="38464" y="35560"/>
                  </a:lnTo>
                  <a:lnTo>
                    <a:pt x="38580" y="33817"/>
                  </a:lnTo>
                  <a:lnTo>
                    <a:pt x="38464" y="30911"/>
                  </a:lnTo>
                  <a:lnTo>
                    <a:pt x="37651" y="28587"/>
                  </a:lnTo>
                  <a:lnTo>
                    <a:pt x="36721" y="26496"/>
                  </a:lnTo>
                  <a:lnTo>
                    <a:pt x="35675" y="24869"/>
                  </a:lnTo>
                  <a:lnTo>
                    <a:pt x="34165" y="23474"/>
                  </a:lnTo>
                  <a:lnTo>
                    <a:pt x="32654" y="22312"/>
                  </a:lnTo>
                  <a:lnTo>
                    <a:pt x="33584" y="21383"/>
                  </a:lnTo>
                  <a:lnTo>
                    <a:pt x="34513" y="20104"/>
                  </a:lnTo>
                  <a:lnTo>
                    <a:pt x="35094" y="18942"/>
                  </a:lnTo>
                  <a:lnTo>
                    <a:pt x="35791" y="17432"/>
                  </a:lnTo>
                  <a:lnTo>
                    <a:pt x="36256" y="15572"/>
                  </a:lnTo>
                  <a:lnTo>
                    <a:pt x="36372" y="13364"/>
                  </a:lnTo>
                  <a:lnTo>
                    <a:pt x="36372" y="11738"/>
                  </a:lnTo>
                  <a:lnTo>
                    <a:pt x="35791" y="8716"/>
                  </a:lnTo>
                  <a:lnTo>
                    <a:pt x="35210" y="7554"/>
                  </a:lnTo>
                  <a:lnTo>
                    <a:pt x="34513" y="6276"/>
                  </a:lnTo>
                  <a:lnTo>
                    <a:pt x="32770" y="4184"/>
                  </a:lnTo>
                  <a:lnTo>
                    <a:pt x="31724" y="3255"/>
                  </a:lnTo>
                  <a:lnTo>
                    <a:pt x="29400" y="1860"/>
                  </a:lnTo>
                  <a:lnTo>
                    <a:pt x="26495" y="814"/>
                  </a:lnTo>
                  <a:lnTo>
                    <a:pt x="23357" y="117"/>
                  </a:lnTo>
                  <a:lnTo>
                    <a:pt x="19639"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1"/>
            <p:cNvSpPr/>
            <p:nvPr/>
          </p:nvSpPr>
          <p:spPr>
            <a:xfrm>
              <a:off x="3913125" y="2408625"/>
              <a:ext cx="1243425" cy="1240525"/>
            </a:xfrm>
            <a:custGeom>
              <a:rect b="b" l="l" r="r" t="t"/>
              <a:pathLst>
                <a:path extrusionOk="0" h="49621" w="49737">
                  <a:moveTo>
                    <a:pt x="24868" y="25566"/>
                  </a:moveTo>
                  <a:lnTo>
                    <a:pt x="28238" y="34281"/>
                  </a:lnTo>
                  <a:lnTo>
                    <a:pt x="21498" y="34281"/>
                  </a:lnTo>
                  <a:lnTo>
                    <a:pt x="24868" y="25566"/>
                  </a:lnTo>
                  <a:close/>
                  <a:moveTo>
                    <a:pt x="18942" y="1"/>
                  </a:moveTo>
                  <a:lnTo>
                    <a:pt x="0" y="49621"/>
                  </a:lnTo>
                  <a:lnTo>
                    <a:pt x="15688" y="49621"/>
                  </a:lnTo>
                  <a:lnTo>
                    <a:pt x="17315" y="45088"/>
                  </a:lnTo>
                  <a:lnTo>
                    <a:pt x="32422" y="45088"/>
                  </a:lnTo>
                  <a:lnTo>
                    <a:pt x="34049" y="49621"/>
                  </a:lnTo>
                  <a:lnTo>
                    <a:pt x="49736" y="49621"/>
                  </a:lnTo>
                  <a:lnTo>
                    <a:pt x="30795"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41"/>
            <p:cNvSpPr/>
            <p:nvPr/>
          </p:nvSpPr>
          <p:spPr>
            <a:xfrm>
              <a:off x="5083900" y="2408625"/>
              <a:ext cx="755350" cy="1240525"/>
            </a:xfrm>
            <a:custGeom>
              <a:rect b="b" l="l" r="r" t="t"/>
              <a:pathLst>
                <a:path extrusionOk="0" h="49621" w="30214">
                  <a:moveTo>
                    <a:pt x="0" y="1"/>
                  </a:moveTo>
                  <a:lnTo>
                    <a:pt x="0" y="49621"/>
                  </a:lnTo>
                  <a:lnTo>
                    <a:pt x="30214" y="49621"/>
                  </a:lnTo>
                  <a:lnTo>
                    <a:pt x="30214" y="36605"/>
                  </a:lnTo>
                  <a:lnTo>
                    <a:pt x="16501" y="36605"/>
                  </a:lnTo>
                  <a:lnTo>
                    <a:pt x="1650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1"/>
            <p:cNvSpPr/>
            <p:nvPr/>
          </p:nvSpPr>
          <p:spPr>
            <a:xfrm>
              <a:off x="5725925" y="2379575"/>
              <a:ext cx="1298625" cy="1298625"/>
            </a:xfrm>
            <a:custGeom>
              <a:rect b="b" l="l" r="r" t="t"/>
              <a:pathLst>
                <a:path extrusionOk="0" h="51945" w="51945">
                  <a:moveTo>
                    <a:pt x="26147" y="15456"/>
                  </a:moveTo>
                  <a:lnTo>
                    <a:pt x="28239" y="15688"/>
                  </a:lnTo>
                  <a:lnTo>
                    <a:pt x="30214" y="16386"/>
                  </a:lnTo>
                  <a:lnTo>
                    <a:pt x="31957" y="17199"/>
                  </a:lnTo>
                  <a:lnTo>
                    <a:pt x="33584" y="18594"/>
                  </a:lnTo>
                  <a:lnTo>
                    <a:pt x="34746" y="20104"/>
                  </a:lnTo>
                  <a:lnTo>
                    <a:pt x="35676" y="21847"/>
                  </a:lnTo>
                  <a:lnTo>
                    <a:pt x="36489" y="23823"/>
                  </a:lnTo>
                  <a:lnTo>
                    <a:pt x="36606" y="25915"/>
                  </a:lnTo>
                  <a:lnTo>
                    <a:pt x="36489" y="28006"/>
                  </a:lnTo>
                  <a:lnTo>
                    <a:pt x="35676" y="29982"/>
                  </a:lnTo>
                  <a:lnTo>
                    <a:pt x="34862" y="31841"/>
                  </a:lnTo>
                  <a:lnTo>
                    <a:pt x="33584" y="33352"/>
                  </a:lnTo>
                  <a:lnTo>
                    <a:pt x="31957" y="34630"/>
                  </a:lnTo>
                  <a:lnTo>
                    <a:pt x="30214" y="35560"/>
                  </a:lnTo>
                  <a:lnTo>
                    <a:pt x="28239" y="36257"/>
                  </a:lnTo>
                  <a:lnTo>
                    <a:pt x="26147" y="36373"/>
                  </a:lnTo>
                  <a:lnTo>
                    <a:pt x="24055" y="36257"/>
                  </a:lnTo>
                  <a:lnTo>
                    <a:pt x="22080" y="35560"/>
                  </a:lnTo>
                  <a:lnTo>
                    <a:pt x="20221" y="34746"/>
                  </a:lnTo>
                  <a:lnTo>
                    <a:pt x="18710" y="33352"/>
                  </a:lnTo>
                  <a:lnTo>
                    <a:pt x="17432" y="31841"/>
                  </a:lnTo>
                  <a:lnTo>
                    <a:pt x="16502" y="29982"/>
                  </a:lnTo>
                  <a:lnTo>
                    <a:pt x="15805" y="28006"/>
                  </a:lnTo>
                  <a:lnTo>
                    <a:pt x="15688" y="25915"/>
                  </a:lnTo>
                  <a:lnTo>
                    <a:pt x="15805" y="23823"/>
                  </a:lnTo>
                  <a:lnTo>
                    <a:pt x="16502" y="21847"/>
                  </a:lnTo>
                  <a:lnTo>
                    <a:pt x="17315" y="20104"/>
                  </a:lnTo>
                  <a:lnTo>
                    <a:pt x="18710" y="18594"/>
                  </a:lnTo>
                  <a:lnTo>
                    <a:pt x="20221" y="17315"/>
                  </a:lnTo>
                  <a:lnTo>
                    <a:pt x="22080" y="16386"/>
                  </a:lnTo>
                  <a:lnTo>
                    <a:pt x="24055" y="15688"/>
                  </a:lnTo>
                  <a:lnTo>
                    <a:pt x="26147" y="15456"/>
                  </a:lnTo>
                  <a:close/>
                  <a:moveTo>
                    <a:pt x="23242" y="1"/>
                  </a:moveTo>
                  <a:lnTo>
                    <a:pt x="18245" y="1047"/>
                  </a:lnTo>
                  <a:lnTo>
                    <a:pt x="15805" y="1976"/>
                  </a:lnTo>
                  <a:lnTo>
                    <a:pt x="13481" y="3022"/>
                  </a:lnTo>
                  <a:lnTo>
                    <a:pt x="9297" y="5811"/>
                  </a:lnTo>
                  <a:lnTo>
                    <a:pt x="7554" y="7554"/>
                  </a:lnTo>
                  <a:lnTo>
                    <a:pt x="5811" y="9297"/>
                  </a:lnTo>
                  <a:lnTo>
                    <a:pt x="3022" y="13481"/>
                  </a:lnTo>
                  <a:lnTo>
                    <a:pt x="1976" y="15805"/>
                  </a:lnTo>
                  <a:lnTo>
                    <a:pt x="1047" y="18245"/>
                  </a:lnTo>
                  <a:lnTo>
                    <a:pt x="117" y="23242"/>
                  </a:lnTo>
                  <a:lnTo>
                    <a:pt x="1" y="25915"/>
                  </a:lnTo>
                  <a:lnTo>
                    <a:pt x="117" y="28587"/>
                  </a:lnTo>
                  <a:lnTo>
                    <a:pt x="1047" y="33700"/>
                  </a:lnTo>
                  <a:lnTo>
                    <a:pt x="1976" y="36141"/>
                  </a:lnTo>
                  <a:lnTo>
                    <a:pt x="3022" y="38465"/>
                  </a:lnTo>
                  <a:lnTo>
                    <a:pt x="5811" y="42648"/>
                  </a:lnTo>
                  <a:lnTo>
                    <a:pt x="7554" y="44391"/>
                  </a:lnTo>
                  <a:lnTo>
                    <a:pt x="9297" y="46134"/>
                  </a:lnTo>
                  <a:lnTo>
                    <a:pt x="13481" y="48807"/>
                  </a:lnTo>
                  <a:lnTo>
                    <a:pt x="15805" y="49969"/>
                  </a:lnTo>
                  <a:lnTo>
                    <a:pt x="18245" y="50783"/>
                  </a:lnTo>
                  <a:lnTo>
                    <a:pt x="23242" y="51828"/>
                  </a:lnTo>
                  <a:lnTo>
                    <a:pt x="26031" y="51945"/>
                  </a:lnTo>
                  <a:lnTo>
                    <a:pt x="28704" y="51828"/>
                  </a:lnTo>
                  <a:lnTo>
                    <a:pt x="33700" y="50783"/>
                  </a:lnTo>
                  <a:lnTo>
                    <a:pt x="36141" y="49969"/>
                  </a:lnTo>
                  <a:lnTo>
                    <a:pt x="38465" y="48807"/>
                  </a:lnTo>
                  <a:lnTo>
                    <a:pt x="42648" y="46134"/>
                  </a:lnTo>
                  <a:lnTo>
                    <a:pt x="44391" y="44391"/>
                  </a:lnTo>
                  <a:lnTo>
                    <a:pt x="46134" y="42648"/>
                  </a:lnTo>
                  <a:lnTo>
                    <a:pt x="48923" y="38465"/>
                  </a:lnTo>
                  <a:lnTo>
                    <a:pt x="49969" y="36141"/>
                  </a:lnTo>
                  <a:lnTo>
                    <a:pt x="50899" y="33700"/>
                  </a:lnTo>
                  <a:lnTo>
                    <a:pt x="51828" y="28587"/>
                  </a:lnTo>
                  <a:lnTo>
                    <a:pt x="51945" y="25915"/>
                  </a:lnTo>
                  <a:lnTo>
                    <a:pt x="51828" y="23242"/>
                  </a:lnTo>
                  <a:lnTo>
                    <a:pt x="50899" y="18245"/>
                  </a:lnTo>
                  <a:lnTo>
                    <a:pt x="49969" y="15805"/>
                  </a:lnTo>
                  <a:lnTo>
                    <a:pt x="48923" y="13481"/>
                  </a:lnTo>
                  <a:lnTo>
                    <a:pt x="46134" y="9297"/>
                  </a:lnTo>
                  <a:lnTo>
                    <a:pt x="44391" y="7554"/>
                  </a:lnTo>
                  <a:lnTo>
                    <a:pt x="42648" y="5811"/>
                  </a:lnTo>
                  <a:lnTo>
                    <a:pt x="38465" y="3022"/>
                  </a:lnTo>
                  <a:lnTo>
                    <a:pt x="36141" y="1976"/>
                  </a:lnTo>
                  <a:lnTo>
                    <a:pt x="33700" y="1047"/>
                  </a:lnTo>
                  <a:lnTo>
                    <a:pt x="28704"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7" name="Shape 177"/>
        <p:cNvGrpSpPr/>
        <p:nvPr/>
      </p:nvGrpSpPr>
      <p:grpSpPr>
        <a:xfrm>
          <a:off x="0" y="0"/>
          <a:ext cx="0" cy="0"/>
          <a:chOff x="0" y="0"/>
          <a:chExt cx="0" cy="0"/>
        </a:xfrm>
      </p:grpSpPr>
      <p:sp>
        <p:nvSpPr>
          <p:cNvPr id="178" name="Google Shape;178;p4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79" name="Google Shape;179;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4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Font typeface="Raleway"/>
              <a:buNone/>
              <a:defRPr b="1" sz="4800">
                <a:latin typeface="Raleway"/>
                <a:ea typeface="Raleway"/>
                <a:cs typeface="Raleway"/>
                <a:sym typeface="Raleway"/>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88" name="Google Shape;188;p4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89" name="Google Shape;189;p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34343"/>
        </a:solidFill>
      </p:bgPr>
    </p:bg>
    <p:spTree>
      <p:nvGrpSpPr>
        <p:cNvPr id="190" name="Shape 190"/>
        <p:cNvGrpSpPr/>
        <p:nvPr/>
      </p:nvGrpSpPr>
      <p:grpSpPr>
        <a:xfrm>
          <a:off x="0" y="0"/>
          <a:ext cx="0" cy="0"/>
          <a:chOff x="0" y="0"/>
          <a:chExt cx="0" cy="0"/>
        </a:xfrm>
      </p:grpSpPr>
      <p:sp>
        <p:nvSpPr>
          <p:cNvPr id="191" name="Google Shape;191;p4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pic>
        <p:nvPicPr>
          <p:cNvPr id="192" name="Google Shape;192;p45"/>
          <p:cNvPicPr preferRelativeResize="0"/>
          <p:nvPr/>
        </p:nvPicPr>
        <p:blipFill>
          <a:blip r:embed="rId2">
            <a:alphaModFix amt="35000"/>
          </a:blip>
          <a:stretch>
            <a:fillRect/>
          </a:stretch>
        </p:blipFill>
        <p:spPr>
          <a:xfrm>
            <a:off x="1210750" y="1226800"/>
            <a:ext cx="3671700" cy="3671700"/>
          </a:xfrm>
          <a:prstGeom prst="rect">
            <a:avLst/>
          </a:prstGeom>
          <a:noFill/>
          <a:ln>
            <a:noFill/>
          </a:ln>
        </p:spPr>
      </p:pic>
      <p:sp>
        <p:nvSpPr>
          <p:cNvPr id="193" name="Google Shape;193;p45"/>
          <p:cNvSpPr/>
          <p:nvPr/>
        </p:nvSpPr>
        <p:spPr>
          <a:xfrm>
            <a:off x="2815125" y="3219275"/>
            <a:ext cx="2497800" cy="111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94" name="Google Shape;194;p4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Font typeface="Raleway"/>
              <a:buNone/>
              <a:defRPr b="1" sz="4200">
                <a:latin typeface="Raleway"/>
                <a:ea typeface="Raleway"/>
                <a:cs typeface="Raleway"/>
                <a:sym typeface="Raleway"/>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FFFFFF"/>
        </a:solidFill>
      </p:bgPr>
    </p:bg>
    <p:spTree>
      <p:nvGrpSpPr>
        <p:cNvPr id="195" name="Shape 195"/>
        <p:cNvGrpSpPr/>
        <p:nvPr/>
      </p:nvGrpSpPr>
      <p:grpSpPr>
        <a:xfrm>
          <a:off x="0" y="0"/>
          <a:ext cx="0" cy="0"/>
          <a:chOff x="0" y="0"/>
          <a:chExt cx="0" cy="0"/>
        </a:xfrm>
      </p:grpSpPr>
      <p:sp>
        <p:nvSpPr>
          <p:cNvPr id="196" name="Google Shape;196;p4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pic>
        <p:nvPicPr>
          <p:cNvPr id="197" name="Google Shape;197;p46"/>
          <p:cNvPicPr preferRelativeResize="0"/>
          <p:nvPr/>
        </p:nvPicPr>
        <p:blipFill>
          <a:blip r:embed="rId2">
            <a:alphaModFix amt="41000"/>
          </a:blip>
          <a:stretch>
            <a:fillRect/>
          </a:stretch>
        </p:blipFill>
        <p:spPr>
          <a:xfrm>
            <a:off x="1210750" y="1226800"/>
            <a:ext cx="3671700" cy="3671700"/>
          </a:xfrm>
          <a:prstGeom prst="rect">
            <a:avLst/>
          </a:prstGeom>
          <a:noFill/>
          <a:ln>
            <a:noFill/>
          </a:ln>
        </p:spPr>
      </p:pic>
      <p:sp>
        <p:nvSpPr>
          <p:cNvPr id="198" name="Google Shape;198;p46"/>
          <p:cNvSpPr/>
          <p:nvPr/>
        </p:nvSpPr>
        <p:spPr>
          <a:xfrm>
            <a:off x="2815125" y="3219275"/>
            <a:ext cx="2497800" cy="111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99" name="Google Shape;199;p4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200"/>
              <a:buFont typeface="Raleway"/>
              <a:buNone/>
              <a:defRPr b="1" sz="4200">
                <a:solidFill>
                  <a:srgbClr val="000000"/>
                </a:solidFill>
                <a:latin typeface="Raleway"/>
                <a:ea typeface="Raleway"/>
                <a:cs typeface="Raleway"/>
                <a:sym typeface="Raleway"/>
              </a:defRPr>
            </a:lvl1pPr>
            <a:lvl2pPr lvl="1" rtl="0">
              <a:spcBef>
                <a:spcPts val="0"/>
              </a:spcBef>
              <a:spcAft>
                <a:spcPts val="0"/>
              </a:spcAft>
              <a:buClr>
                <a:srgbClr val="000000"/>
              </a:buClr>
              <a:buSzPts val="4200"/>
              <a:buNone/>
              <a:defRPr sz="4200">
                <a:solidFill>
                  <a:srgbClr val="000000"/>
                </a:solidFill>
              </a:defRPr>
            </a:lvl2pPr>
            <a:lvl3pPr lvl="2" rtl="0">
              <a:spcBef>
                <a:spcPts val="0"/>
              </a:spcBef>
              <a:spcAft>
                <a:spcPts val="0"/>
              </a:spcAft>
              <a:buClr>
                <a:srgbClr val="000000"/>
              </a:buClr>
              <a:buSzPts val="4200"/>
              <a:buNone/>
              <a:defRPr sz="4200">
                <a:solidFill>
                  <a:srgbClr val="000000"/>
                </a:solidFill>
              </a:defRPr>
            </a:lvl3pPr>
            <a:lvl4pPr lvl="3" rtl="0">
              <a:spcBef>
                <a:spcPts val="0"/>
              </a:spcBef>
              <a:spcAft>
                <a:spcPts val="0"/>
              </a:spcAft>
              <a:buClr>
                <a:srgbClr val="000000"/>
              </a:buClr>
              <a:buSzPts val="4200"/>
              <a:buNone/>
              <a:defRPr sz="4200">
                <a:solidFill>
                  <a:srgbClr val="000000"/>
                </a:solidFill>
              </a:defRPr>
            </a:lvl4pPr>
            <a:lvl5pPr lvl="4" rtl="0">
              <a:spcBef>
                <a:spcPts val="0"/>
              </a:spcBef>
              <a:spcAft>
                <a:spcPts val="0"/>
              </a:spcAft>
              <a:buClr>
                <a:srgbClr val="000000"/>
              </a:buClr>
              <a:buSzPts val="4200"/>
              <a:buNone/>
              <a:defRPr sz="4200">
                <a:solidFill>
                  <a:srgbClr val="000000"/>
                </a:solidFill>
              </a:defRPr>
            </a:lvl5pPr>
            <a:lvl6pPr lvl="5" rtl="0">
              <a:spcBef>
                <a:spcPts val="0"/>
              </a:spcBef>
              <a:spcAft>
                <a:spcPts val="0"/>
              </a:spcAft>
              <a:buClr>
                <a:srgbClr val="000000"/>
              </a:buClr>
              <a:buSzPts val="4200"/>
              <a:buNone/>
              <a:defRPr sz="4200">
                <a:solidFill>
                  <a:srgbClr val="000000"/>
                </a:solidFill>
              </a:defRPr>
            </a:lvl6pPr>
            <a:lvl7pPr lvl="6" rtl="0">
              <a:spcBef>
                <a:spcPts val="0"/>
              </a:spcBef>
              <a:spcAft>
                <a:spcPts val="0"/>
              </a:spcAft>
              <a:buClr>
                <a:srgbClr val="000000"/>
              </a:buClr>
              <a:buSzPts val="4200"/>
              <a:buNone/>
              <a:defRPr sz="4200">
                <a:solidFill>
                  <a:srgbClr val="000000"/>
                </a:solidFill>
              </a:defRPr>
            </a:lvl7pPr>
            <a:lvl8pPr lvl="7" rtl="0">
              <a:spcBef>
                <a:spcPts val="0"/>
              </a:spcBef>
              <a:spcAft>
                <a:spcPts val="0"/>
              </a:spcAft>
              <a:buClr>
                <a:srgbClr val="000000"/>
              </a:buClr>
              <a:buSzPts val="4200"/>
              <a:buNone/>
              <a:defRPr sz="4200">
                <a:solidFill>
                  <a:srgbClr val="000000"/>
                </a:solidFill>
              </a:defRPr>
            </a:lvl8pPr>
            <a:lvl9pPr lvl="8" rtl="0">
              <a:spcBef>
                <a:spcPts val="0"/>
              </a:spcBef>
              <a:spcAft>
                <a:spcPts val="0"/>
              </a:spcAft>
              <a:buClr>
                <a:srgbClr val="000000"/>
              </a:buClr>
              <a:buSzPts val="4200"/>
              <a:buNone/>
              <a:defRPr sz="4200">
                <a:solidFill>
                  <a:srgbClr val="000000"/>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noFill/>
      </p:bgPr>
    </p:bg>
    <p:spTree>
      <p:nvGrpSpPr>
        <p:cNvPr id="200" name="Shape 200"/>
        <p:cNvGrpSpPr/>
        <p:nvPr/>
      </p:nvGrpSpPr>
      <p:grpSpPr>
        <a:xfrm>
          <a:off x="0" y="0"/>
          <a:ext cx="0" cy="0"/>
          <a:chOff x="0" y="0"/>
          <a:chExt cx="0" cy="0"/>
        </a:xfrm>
      </p:grpSpPr>
      <p:sp>
        <p:nvSpPr>
          <p:cNvPr id="201" name="Google Shape;201;p47"/>
          <p:cNvSpPr/>
          <p:nvPr/>
        </p:nvSpPr>
        <p:spPr>
          <a:xfrm>
            <a:off x="250675" y="389950"/>
            <a:ext cx="1234800" cy="129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7"/>
          <p:cNvSpPr txBox="1"/>
          <p:nvPr>
            <p:ph idx="1" type="body"/>
          </p:nvPr>
        </p:nvSpPr>
        <p:spPr>
          <a:xfrm>
            <a:off x="241575" y="887100"/>
            <a:ext cx="8452500" cy="374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000000"/>
              </a:buClr>
              <a:buSzPts val="1400"/>
              <a:buFont typeface="Proxima Nova"/>
              <a:buChar char="●"/>
              <a:defRPr sz="1400">
                <a:solidFill>
                  <a:srgbClr val="000000"/>
                </a:solidFill>
                <a:latin typeface="Proxima Nova"/>
                <a:ea typeface="Proxima Nova"/>
                <a:cs typeface="Proxima Nova"/>
                <a:sym typeface="Proxima Nova"/>
              </a:defRPr>
            </a:lvl1pPr>
            <a:lvl2pPr indent="-317500" lvl="1" marL="9144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2pPr>
            <a:lvl3pPr indent="-317500" lvl="2" marL="13716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3pPr>
            <a:lvl4pPr indent="-317500" lvl="3" marL="18288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4pPr>
            <a:lvl5pPr indent="-317500" lvl="4" marL="22860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5pPr>
            <a:lvl6pPr indent="-317500" lvl="5" marL="27432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6pPr>
            <a:lvl7pPr indent="-317500" lvl="6" marL="32004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7pPr>
            <a:lvl8pPr indent="-317500" lvl="7" marL="36576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8pPr>
            <a:lvl9pPr indent="-317500" lvl="8" marL="4114800" rtl="0">
              <a:spcBef>
                <a:spcPts val="1600"/>
              </a:spcBef>
              <a:spcAft>
                <a:spcPts val="1600"/>
              </a:spcAft>
              <a:buClr>
                <a:srgbClr val="000000"/>
              </a:buClr>
              <a:buSzPts val="1400"/>
              <a:buFont typeface="Proxima Nova"/>
              <a:buChar char="■"/>
              <a:defRPr>
                <a:solidFill>
                  <a:srgbClr val="000000"/>
                </a:solidFill>
                <a:latin typeface="Proxima Nova"/>
                <a:ea typeface="Proxima Nova"/>
                <a:cs typeface="Proxima Nova"/>
                <a:sym typeface="Proxima Nova"/>
              </a:defRPr>
            </a:lvl9pPr>
          </a:lstStyle>
          <a:p/>
        </p:txBody>
      </p:sp>
      <p:sp>
        <p:nvSpPr>
          <p:cNvPr id="203" name="Google Shape;203;p4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
        <p:nvSpPr>
          <p:cNvPr id="204" name="Google Shape;204;p47"/>
          <p:cNvSpPr txBox="1"/>
          <p:nvPr>
            <p:ph type="title"/>
          </p:nvPr>
        </p:nvSpPr>
        <p:spPr>
          <a:xfrm>
            <a:off x="241575" y="121925"/>
            <a:ext cx="8222100" cy="530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Raleway"/>
              <a:buNone/>
              <a:defRPr b="1" sz="1800">
                <a:solidFill>
                  <a:srgbClr val="000000"/>
                </a:solidFill>
                <a:latin typeface="Raleway"/>
                <a:ea typeface="Raleway"/>
                <a:cs typeface="Raleway"/>
                <a:sym typeface="Raleway"/>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balo">
  <p:cSld name="ONE_COLUMN_TEXT">
    <p:bg>
      <p:bgPr>
        <a:noFill/>
      </p:bgPr>
    </p:bg>
    <p:spTree>
      <p:nvGrpSpPr>
        <p:cNvPr id="205" name="Shape 205"/>
        <p:cNvGrpSpPr/>
        <p:nvPr/>
      </p:nvGrpSpPr>
      <p:grpSpPr>
        <a:xfrm>
          <a:off x="0" y="0"/>
          <a:ext cx="0" cy="0"/>
          <a:chOff x="0" y="0"/>
          <a:chExt cx="0" cy="0"/>
        </a:xfrm>
      </p:grpSpPr>
      <p:sp>
        <p:nvSpPr>
          <p:cNvPr id="206" name="Google Shape;206;p48"/>
          <p:cNvSpPr/>
          <p:nvPr/>
        </p:nvSpPr>
        <p:spPr>
          <a:xfrm>
            <a:off x="250675" y="389950"/>
            <a:ext cx="1234800" cy="129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8"/>
          <p:cNvSpPr txBox="1"/>
          <p:nvPr>
            <p:ph type="title"/>
          </p:nvPr>
        </p:nvSpPr>
        <p:spPr>
          <a:xfrm>
            <a:off x="226075" y="129200"/>
            <a:ext cx="4533600" cy="595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800"/>
              <a:buFont typeface="Raleway"/>
              <a:buNone/>
              <a:defRPr b="1" sz="1800">
                <a:solidFill>
                  <a:srgbClr val="000000"/>
                </a:solidFill>
                <a:latin typeface="Raleway"/>
                <a:ea typeface="Raleway"/>
                <a:cs typeface="Raleway"/>
                <a:sym typeface="Raleway"/>
              </a:defRPr>
            </a:lvl1pPr>
            <a:lvl2pPr lvl="1" rtl="0">
              <a:spcBef>
                <a:spcPts val="0"/>
              </a:spcBef>
              <a:spcAft>
                <a:spcPts val="0"/>
              </a:spcAft>
              <a:buClr>
                <a:srgbClr val="00A3E2"/>
              </a:buClr>
              <a:buSzPts val="2400"/>
              <a:buNone/>
              <a:defRPr sz="2400">
                <a:solidFill>
                  <a:srgbClr val="00A3E2"/>
                </a:solidFill>
              </a:defRPr>
            </a:lvl2pPr>
            <a:lvl3pPr lvl="2" rtl="0">
              <a:spcBef>
                <a:spcPts val="0"/>
              </a:spcBef>
              <a:spcAft>
                <a:spcPts val="0"/>
              </a:spcAft>
              <a:buClr>
                <a:srgbClr val="00A3E2"/>
              </a:buClr>
              <a:buSzPts val="2400"/>
              <a:buNone/>
              <a:defRPr sz="2400">
                <a:solidFill>
                  <a:srgbClr val="00A3E2"/>
                </a:solidFill>
              </a:defRPr>
            </a:lvl3pPr>
            <a:lvl4pPr lvl="3" rtl="0">
              <a:spcBef>
                <a:spcPts val="0"/>
              </a:spcBef>
              <a:spcAft>
                <a:spcPts val="0"/>
              </a:spcAft>
              <a:buClr>
                <a:srgbClr val="00A3E2"/>
              </a:buClr>
              <a:buSzPts val="2400"/>
              <a:buNone/>
              <a:defRPr sz="2400">
                <a:solidFill>
                  <a:srgbClr val="00A3E2"/>
                </a:solidFill>
              </a:defRPr>
            </a:lvl4pPr>
            <a:lvl5pPr lvl="4" rtl="0">
              <a:spcBef>
                <a:spcPts val="0"/>
              </a:spcBef>
              <a:spcAft>
                <a:spcPts val="0"/>
              </a:spcAft>
              <a:buClr>
                <a:srgbClr val="00A3E2"/>
              </a:buClr>
              <a:buSzPts val="2400"/>
              <a:buNone/>
              <a:defRPr sz="2400">
                <a:solidFill>
                  <a:srgbClr val="00A3E2"/>
                </a:solidFill>
              </a:defRPr>
            </a:lvl5pPr>
            <a:lvl6pPr lvl="5" rtl="0">
              <a:spcBef>
                <a:spcPts val="0"/>
              </a:spcBef>
              <a:spcAft>
                <a:spcPts val="0"/>
              </a:spcAft>
              <a:buClr>
                <a:srgbClr val="00A3E2"/>
              </a:buClr>
              <a:buSzPts val="2400"/>
              <a:buNone/>
              <a:defRPr sz="2400">
                <a:solidFill>
                  <a:srgbClr val="00A3E2"/>
                </a:solidFill>
              </a:defRPr>
            </a:lvl6pPr>
            <a:lvl7pPr lvl="6" rtl="0">
              <a:spcBef>
                <a:spcPts val="0"/>
              </a:spcBef>
              <a:spcAft>
                <a:spcPts val="0"/>
              </a:spcAft>
              <a:buClr>
                <a:srgbClr val="00A3E2"/>
              </a:buClr>
              <a:buSzPts val="2400"/>
              <a:buNone/>
              <a:defRPr sz="2400">
                <a:solidFill>
                  <a:srgbClr val="00A3E2"/>
                </a:solidFill>
              </a:defRPr>
            </a:lvl7pPr>
            <a:lvl8pPr lvl="7" rtl="0">
              <a:spcBef>
                <a:spcPts val="0"/>
              </a:spcBef>
              <a:spcAft>
                <a:spcPts val="0"/>
              </a:spcAft>
              <a:buClr>
                <a:srgbClr val="00A3E2"/>
              </a:buClr>
              <a:buSzPts val="2400"/>
              <a:buNone/>
              <a:defRPr sz="2400">
                <a:solidFill>
                  <a:srgbClr val="00A3E2"/>
                </a:solidFill>
              </a:defRPr>
            </a:lvl8pPr>
            <a:lvl9pPr lvl="8" rtl="0">
              <a:spcBef>
                <a:spcPts val="0"/>
              </a:spcBef>
              <a:spcAft>
                <a:spcPts val="0"/>
              </a:spcAft>
              <a:buClr>
                <a:srgbClr val="00A3E2"/>
              </a:buClr>
              <a:buSzPts val="2400"/>
              <a:buNone/>
              <a:defRPr sz="2400">
                <a:solidFill>
                  <a:srgbClr val="00A3E2"/>
                </a:solidFill>
              </a:defRPr>
            </a:lvl9pPr>
          </a:lstStyle>
          <a:p/>
        </p:txBody>
      </p:sp>
      <p:sp>
        <p:nvSpPr>
          <p:cNvPr id="208" name="Google Shape;208;p48"/>
          <p:cNvSpPr txBox="1"/>
          <p:nvPr>
            <p:ph idx="1" type="body"/>
          </p:nvPr>
        </p:nvSpPr>
        <p:spPr>
          <a:xfrm>
            <a:off x="226075" y="1032100"/>
            <a:ext cx="3552600" cy="3597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1pPr>
            <a:lvl2pPr indent="-304800" lvl="1" marL="9144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2pPr>
            <a:lvl3pPr indent="-304800" lvl="2" marL="13716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3pPr>
            <a:lvl4pPr indent="-304800" lvl="3" marL="18288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4pPr>
            <a:lvl5pPr indent="-304800" lvl="4" marL="22860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5pPr>
            <a:lvl6pPr indent="-304800" lvl="5" marL="27432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6pPr>
            <a:lvl7pPr indent="-304800" lvl="6" marL="32004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7pPr>
            <a:lvl8pPr indent="-304800" lvl="7" marL="36576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8pPr>
            <a:lvl9pPr indent="-304800" lvl="8" marL="4114800" rtl="0">
              <a:spcBef>
                <a:spcPts val="1600"/>
              </a:spcBef>
              <a:spcAft>
                <a:spcPts val="1600"/>
              </a:spcAft>
              <a:buClr>
                <a:srgbClr val="000000"/>
              </a:buClr>
              <a:buSzPts val="1200"/>
              <a:buFont typeface="Proxima Nova"/>
              <a:buChar char="■"/>
              <a:defRPr sz="1200">
                <a:solidFill>
                  <a:srgbClr val="000000"/>
                </a:solidFill>
                <a:latin typeface="Proxima Nova"/>
                <a:ea typeface="Proxima Nova"/>
                <a:cs typeface="Proxima Nova"/>
                <a:sym typeface="Proxima Nova"/>
              </a:defRPr>
            </a:lvl9pPr>
          </a:lstStyle>
          <a:p/>
        </p:txBody>
      </p:sp>
      <p:sp>
        <p:nvSpPr>
          <p:cNvPr id="209" name="Google Shape;209;p4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0" name="Shape 210"/>
        <p:cNvGrpSpPr/>
        <p:nvPr/>
      </p:nvGrpSpPr>
      <p:grpSpPr>
        <a:xfrm>
          <a:off x="0" y="0"/>
          <a:ext cx="0" cy="0"/>
          <a:chOff x="0" y="0"/>
          <a:chExt cx="0" cy="0"/>
        </a:xfrm>
      </p:grpSpPr>
      <p:sp>
        <p:nvSpPr>
          <p:cNvPr id="211" name="Google Shape;211;p49"/>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Font typeface="Raleway"/>
              <a:buNone/>
              <a:defRPr b="1" sz="6000">
                <a:latin typeface="Raleway"/>
                <a:ea typeface="Raleway"/>
                <a:cs typeface="Raleway"/>
                <a:sym typeface="Raleway"/>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212" name="Google Shape;212;p4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3" name="Shape 213"/>
        <p:cNvGrpSpPr/>
        <p:nvPr/>
      </p:nvGrpSpPr>
      <p:grpSpPr>
        <a:xfrm>
          <a:off x="0" y="0"/>
          <a:ext cx="0" cy="0"/>
          <a:chOff x="0" y="0"/>
          <a:chExt cx="0" cy="0"/>
        </a:xfrm>
      </p:grpSpPr>
      <p:sp>
        <p:nvSpPr>
          <p:cNvPr id="214" name="Google Shape;214;p50"/>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Font typeface="Raleway"/>
              <a:buNone/>
              <a:defRPr b="1" sz="4200">
                <a:solidFill>
                  <a:schemeClr val="dk2"/>
                </a:solidFill>
                <a:latin typeface="Raleway"/>
                <a:ea typeface="Raleway"/>
                <a:cs typeface="Raleway"/>
                <a:sym typeface="Raleway"/>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216" name="Google Shape;216;p50"/>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Dosis"/>
              <a:buNone/>
              <a:defRPr sz="2100">
                <a:latin typeface="Dosis"/>
                <a:ea typeface="Dosis"/>
                <a:cs typeface="Dosis"/>
                <a:sym typeface="Dosis"/>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7" name="Google Shape;217;p5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Font typeface="Dosis"/>
              <a:buChar char="●"/>
              <a:defRPr>
                <a:solidFill>
                  <a:schemeClr val="lt1"/>
                </a:solidFill>
                <a:latin typeface="Dosis"/>
                <a:ea typeface="Dosis"/>
                <a:cs typeface="Dosis"/>
                <a:sym typeface="Dosis"/>
              </a:defRPr>
            </a:lvl1pPr>
            <a:lvl2pPr indent="-317500" lvl="1" marL="9144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2pPr>
            <a:lvl3pPr indent="-317500" lvl="2" marL="13716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3pPr>
            <a:lvl4pPr indent="-317500" lvl="3" marL="18288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4pPr>
            <a:lvl5pPr indent="-317500" lvl="4" marL="22860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5pPr>
            <a:lvl6pPr indent="-317500" lvl="5" marL="27432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6pPr>
            <a:lvl7pPr indent="-317500" lvl="6" marL="32004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7pPr>
            <a:lvl8pPr indent="-317500" lvl="7" marL="36576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8pPr>
            <a:lvl9pPr indent="-317500" lvl="8" marL="4114800" rtl="0">
              <a:spcBef>
                <a:spcPts val="1600"/>
              </a:spcBef>
              <a:spcAft>
                <a:spcPts val="1600"/>
              </a:spcAft>
              <a:buClr>
                <a:schemeClr val="lt1"/>
              </a:buClr>
              <a:buSzPts val="1400"/>
              <a:buFont typeface="Dosis"/>
              <a:buChar char="■"/>
              <a:defRPr>
                <a:solidFill>
                  <a:schemeClr val="lt1"/>
                </a:solidFill>
                <a:latin typeface="Dosis"/>
                <a:ea typeface="Dosis"/>
                <a:cs typeface="Dosis"/>
                <a:sym typeface="Dosis"/>
              </a:defRPr>
            </a:lvl9pPr>
          </a:lstStyle>
          <a:p/>
        </p:txBody>
      </p:sp>
      <p:sp>
        <p:nvSpPr>
          <p:cNvPr id="218" name="Google Shape;218;p5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51"/>
          <p:cNvSpPr txBox="1"/>
          <p:nvPr/>
        </p:nvSpPr>
        <p:spPr>
          <a:xfrm flipH="1" rot="10800000">
            <a:off x="0" y="0"/>
            <a:ext cx="9144000" cy="4695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1"/>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Font typeface="Raleway"/>
              <a:buNone/>
              <a:defRPr b="1" sz="1200">
                <a:solidFill>
                  <a:schemeClr val="lt1"/>
                </a:solidFill>
                <a:latin typeface="Raleway"/>
                <a:ea typeface="Raleway"/>
                <a:cs typeface="Raleway"/>
                <a:sym typeface="Raleway"/>
              </a:defRPr>
            </a:lvl1pPr>
          </a:lstStyle>
          <a:p/>
        </p:txBody>
      </p:sp>
      <p:sp>
        <p:nvSpPr>
          <p:cNvPr id="222" name="Google Shape;222;p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FFFFFF"/>
        </a:solidFill>
      </p:bgPr>
    </p:bg>
    <p:spTree>
      <p:nvGrpSpPr>
        <p:cNvPr id="223" name="Shape 223"/>
        <p:cNvGrpSpPr/>
        <p:nvPr/>
      </p:nvGrpSpPr>
      <p:grpSpPr>
        <a:xfrm>
          <a:off x="0" y="0"/>
          <a:ext cx="0" cy="0"/>
          <a:chOff x="0" y="0"/>
          <a:chExt cx="0" cy="0"/>
        </a:xfrm>
      </p:grpSpPr>
      <p:sp>
        <p:nvSpPr>
          <p:cNvPr id="224" name="Google Shape;224;p52"/>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Font typeface="Raleway"/>
              <a:buNone/>
              <a:defRPr b="1" sz="12000">
                <a:solidFill>
                  <a:schemeClr val="dk2"/>
                </a:solidFill>
                <a:latin typeface="Raleway"/>
                <a:ea typeface="Raleway"/>
                <a:cs typeface="Raleway"/>
                <a:sym typeface="Raleway"/>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225" name="Google Shape;225;p52"/>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Font typeface="Dosis"/>
              <a:buChar char="●"/>
              <a:defRPr>
                <a:latin typeface="Dosis"/>
                <a:ea typeface="Dosis"/>
                <a:cs typeface="Dosis"/>
                <a:sym typeface="Dosis"/>
              </a:defRPr>
            </a:lvl1pPr>
            <a:lvl2pPr indent="-317500" lvl="1" marL="914400" rtl="0" algn="ctr">
              <a:spcBef>
                <a:spcPts val="1600"/>
              </a:spcBef>
              <a:spcAft>
                <a:spcPts val="0"/>
              </a:spcAft>
              <a:buSzPts val="1400"/>
              <a:buFont typeface="Dosis"/>
              <a:buChar char="○"/>
              <a:defRPr>
                <a:latin typeface="Dosis"/>
                <a:ea typeface="Dosis"/>
                <a:cs typeface="Dosis"/>
                <a:sym typeface="Dosis"/>
              </a:defRPr>
            </a:lvl2pPr>
            <a:lvl3pPr indent="-317500" lvl="2" marL="1371600" rtl="0" algn="ctr">
              <a:spcBef>
                <a:spcPts val="1600"/>
              </a:spcBef>
              <a:spcAft>
                <a:spcPts val="0"/>
              </a:spcAft>
              <a:buSzPts val="1400"/>
              <a:buFont typeface="Dosis"/>
              <a:buChar char="■"/>
              <a:defRPr>
                <a:latin typeface="Dosis"/>
                <a:ea typeface="Dosis"/>
                <a:cs typeface="Dosis"/>
                <a:sym typeface="Dosis"/>
              </a:defRPr>
            </a:lvl3pPr>
            <a:lvl4pPr indent="-317500" lvl="3" marL="1828800" rtl="0" algn="ctr">
              <a:spcBef>
                <a:spcPts val="1600"/>
              </a:spcBef>
              <a:spcAft>
                <a:spcPts val="0"/>
              </a:spcAft>
              <a:buSzPts val="1400"/>
              <a:buFont typeface="Dosis"/>
              <a:buChar char="●"/>
              <a:defRPr>
                <a:latin typeface="Dosis"/>
                <a:ea typeface="Dosis"/>
                <a:cs typeface="Dosis"/>
                <a:sym typeface="Dosis"/>
              </a:defRPr>
            </a:lvl4pPr>
            <a:lvl5pPr indent="-317500" lvl="4" marL="2286000" rtl="0" algn="ctr">
              <a:spcBef>
                <a:spcPts val="1600"/>
              </a:spcBef>
              <a:spcAft>
                <a:spcPts val="0"/>
              </a:spcAft>
              <a:buSzPts val="1400"/>
              <a:buFont typeface="Dosis"/>
              <a:buChar char="○"/>
              <a:defRPr>
                <a:latin typeface="Dosis"/>
                <a:ea typeface="Dosis"/>
                <a:cs typeface="Dosis"/>
                <a:sym typeface="Dosis"/>
              </a:defRPr>
            </a:lvl5pPr>
            <a:lvl6pPr indent="-317500" lvl="5" marL="2743200" rtl="0" algn="ctr">
              <a:spcBef>
                <a:spcPts val="1600"/>
              </a:spcBef>
              <a:spcAft>
                <a:spcPts val="0"/>
              </a:spcAft>
              <a:buSzPts val="1400"/>
              <a:buFont typeface="Dosis"/>
              <a:buChar char="■"/>
              <a:defRPr>
                <a:latin typeface="Dosis"/>
                <a:ea typeface="Dosis"/>
                <a:cs typeface="Dosis"/>
                <a:sym typeface="Dosis"/>
              </a:defRPr>
            </a:lvl6pPr>
            <a:lvl7pPr indent="-317500" lvl="6" marL="3200400" rtl="0" algn="ctr">
              <a:spcBef>
                <a:spcPts val="1600"/>
              </a:spcBef>
              <a:spcAft>
                <a:spcPts val="0"/>
              </a:spcAft>
              <a:buSzPts val="1400"/>
              <a:buFont typeface="Dosis"/>
              <a:buChar char="●"/>
              <a:defRPr>
                <a:latin typeface="Dosis"/>
                <a:ea typeface="Dosis"/>
                <a:cs typeface="Dosis"/>
                <a:sym typeface="Dosis"/>
              </a:defRPr>
            </a:lvl7pPr>
            <a:lvl8pPr indent="-317500" lvl="7" marL="3657600" rtl="0" algn="ctr">
              <a:spcBef>
                <a:spcPts val="1600"/>
              </a:spcBef>
              <a:spcAft>
                <a:spcPts val="0"/>
              </a:spcAft>
              <a:buSzPts val="1400"/>
              <a:buFont typeface="Dosis"/>
              <a:buChar char="○"/>
              <a:defRPr>
                <a:latin typeface="Dosis"/>
                <a:ea typeface="Dosis"/>
                <a:cs typeface="Dosis"/>
                <a:sym typeface="Dosis"/>
              </a:defRPr>
            </a:lvl8pPr>
            <a:lvl9pPr indent="-317500" lvl="8" marL="4114800" rtl="0" algn="ctr">
              <a:spcBef>
                <a:spcPts val="1600"/>
              </a:spcBef>
              <a:spcAft>
                <a:spcPts val="1600"/>
              </a:spcAft>
              <a:buSzPts val="1400"/>
              <a:buFont typeface="Dosis"/>
              <a:buChar char="■"/>
              <a:defRPr>
                <a:latin typeface="Dosis"/>
                <a:ea typeface="Dosis"/>
                <a:cs typeface="Dosis"/>
                <a:sym typeface="Dosis"/>
              </a:defRPr>
            </a:lvl9pPr>
          </a:lstStyle>
          <a:p/>
        </p:txBody>
      </p:sp>
      <p:sp>
        <p:nvSpPr>
          <p:cNvPr id="226" name="Google Shape;226;p5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227" name="Shape 227"/>
        <p:cNvGrpSpPr/>
        <p:nvPr/>
      </p:nvGrpSpPr>
      <p:grpSpPr>
        <a:xfrm>
          <a:off x="0" y="0"/>
          <a:ext cx="0" cy="0"/>
          <a:chOff x="0" y="0"/>
          <a:chExt cx="0" cy="0"/>
        </a:xfrm>
      </p:grpSpPr>
      <p:sp>
        <p:nvSpPr>
          <p:cNvPr id="228" name="Google Shape;228;p5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229" name="Shape 229"/>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230" name="Shape 230"/>
        <p:cNvGrpSpPr/>
        <p:nvPr/>
      </p:nvGrpSpPr>
      <p:grpSpPr>
        <a:xfrm>
          <a:off x="0" y="0"/>
          <a:ext cx="0" cy="0"/>
          <a:chOff x="0" y="0"/>
          <a:chExt cx="0" cy="0"/>
        </a:xfrm>
      </p:grpSpPr>
      <p:sp>
        <p:nvSpPr>
          <p:cNvPr id="231" name="Google Shape;231;p55"/>
          <p:cNvSpPr txBox="1"/>
          <p:nvPr>
            <p:ph type="title"/>
          </p:nvPr>
        </p:nvSpPr>
        <p:spPr>
          <a:xfrm>
            <a:off x="124975" y="11917"/>
            <a:ext cx="8561700" cy="415200"/>
          </a:xfrm>
          <a:prstGeom prst="rect">
            <a:avLst/>
          </a:prstGeom>
          <a:noFill/>
          <a:ln>
            <a:noFill/>
          </a:ln>
        </p:spPr>
        <p:txBody>
          <a:bodyPr anchorCtr="0" anchor="ctr" bIns="91425" lIns="91425" spcFirstLastPara="1" rIns="91425" wrap="square" tIns="91425">
            <a:noAutofit/>
          </a:bodyPr>
          <a:lstStyle>
            <a:lvl1pPr indent="0" lvl="0"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1pPr>
            <a:lvl2pPr indent="0" lvl="1"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2pPr>
            <a:lvl3pPr indent="0" lvl="2"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3pPr>
            <a:lvl4pPr indent="0" lvl="3"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4pPr>
            <a:lvl5pPr indent="0" lvl="4"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5pPr>
            <a:lvl6pPr indent="0" lvl="5" marL="45720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6pPr>
            <a:lvl7pPr indent="0" lvl="6" marL="91440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7pPr>
            <a:lvl8pPr indent="0" lvl="7" marL="137160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8pPr>
            <a:lvl9pPr indent="0" lvl="8" marL="182880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9pPr>
          </a:lstStyle>
          <a:p/>
        </p:txBody>
      </p:sp>
      <p:sp>
        <p:nvSpPr>
          <p:cNvPr id="232" name="Google Shape;232;p55"/>
          <p:cNvSpPr txBox="1"/>
          <p:nvPr>
            <p:ph idx="1" type="body"/>
          </p:nvPr>
        </p:nvSpPr>
        <p:spPr>
          <a:xfrm>
            <a:off x="457200" y="1111738"/>
            <a:ext cx="8229600" cy="33945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64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1pPr>
            <a:lvl2pPr indent="-342900" lvl="1" marL="914400" marR="0" rtl="0" algn="l">
              <a:spcBef>
                <a:spcPts val="56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2pPr>
            <a:lvl3pPr indent="-342900" lvl="2" marL="1371600" marR="0" rtl="0" algn="l">
              <a:spcBef>
                <a:spcPts val="48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3pPr>
            <a:lvl4pPr indent="-342900" lvl="3" marL="1828800" marR="0" rtl="0" algn="l">
              <a:spcBef>
                <a:spcPts val="4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4pPr>
            <a:lvl5pPr indent="-342900" lvl="4" marL="2286000" marR="0" rtl="0" algn="l">
              <a:spcBef>
                <a:spcPts val="4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5pPr>
            <a:lvl6pPr indent="-342900" lvl="5" marL="2743200" marR="0" rtl="0" algn="l">
              <a:spcBef>
                <a:spcPts val="4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6pPr>
            <a:lvl7pPr indent="-342900" lvl="6" marL="3200400" marR="0" rtl="0" algn="l">
              <a:spcBef>
                <a:spcPts val="16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7pPr>
            <a:lvl8pPr indent="-342900" lvl="7" marL="3657600" marR="0" rtl="0" algn="l">
              <a:spcBef>
                <a:spcPts val="16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8pPr>
            <a:lvl9pPr indent="-342900" lvl="8" marL="4114800" marR="0" rtl="0" algn="l">
              <a:spcBef>
                <a:spcPts val="1600"/>
              </a:spcBef>
              <a:spcAft>
                <a:spcPts val="1600"/>
              </a:spcAft>
              <a:buClr>
                <a:srgbClr val="727272"/>
              </a:buClr>
              <a:buSzPts val="1800"/>
              <a:buFont typeface="Lato"/>
              <a:buChar char="•"/>
              <a:defRPr b="0" i="0" sz="1800" u="none" cap="none" strike="noStrike">
                <a:solidFill>
                  <a:srgbClr val="727272"/>
                </a:solidFill>
                <a:latin typeface="Lato"/>
                <a:ea typeface="Lato"/>
                <a:cs typeface="Lato"/>
                <a:sym typeface="Lato"/>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bg>
      <p:bgPr>
        <a:solidFill>
          <a:srgbClr val="FFFFFF"/>
        </a:solidFill>
      </p:bgPr>
    </p:bg>
    <p:spTree>
      <p:nvGrpSpPr>
        <p:cNvPr id="233" name="Shape 233"/>
        <p:cNvGrpSpPr/>
        <p:nvPr/>
      </p:nvGrpSpPr>
      <p:grpSpPr>
        <a:xfrm>
          <a:off x="0" y="0"/>
          <a:ext cx="0" cy="0"/>
          <a:chOff x="0" y="0"/>
          <a:chExt cx="0" cy="0"/>
        </a:xfrm>
      </p:grpSpPr>
      <p:pic>
        <p:nvPicPr>
          <p:cNvPr id="234" name="Google Shape;234;p56"/>
          <p:cNvPicPr preferRelativeResize="0"/>
          <p:nvPr/>
        </p:nvPicPr>
        <p:blipFill>
          <a:blip r:embed="rId2">
            <a:alphaModFix amt="41000"/>
          </a:blip>
          <a:stretch>
            <a:fillRect/>
          </a:stretch>
        </p:blipFill>
        <p:spPr>
          <a:xfrm>
            <a:off x="1210750" y="1226800"/>
            <a:ext cx="3671700" cy="3671700"/>
          </a:xfrm>
          <a:prstGeom prst="rect">
            <a:avLst/>
          </a:prstGeom>
          <a:noFill/>
          <a:ln>
            <a:noFill/>
          </a:ln>
        </p:spPr>
      </p:pic>
      <p:sp>
        <p:nvSpPr>
          <p:cNvPr id="235" name="Google Shape;235;p56"/>
          <p:cNvSpPr/>
          <p:nvPr/>
        </p:nvSpPr>
        <p:spPr>
          <a:xfrm>
            <a:off x="2815125" y="3219275"/>
            <a:ext cx="2497800" cy="111000"/>
          </a:xfrm>
          <a:prstGeom prst="rect">
            <a:avLst/>
          </a:prstGeom>
          <a:solidFill>
            <a:srgbClr val="F4B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4B400"/>
              </a:solidFill>
            </a:endParaRPr>
          </a:p>
        </p:txBody>
      </p:sp>
      <p:sp>
        <p:nvSpPr>
          <p:cNvPr id="236" name="Google Shape;236;p56"/>
          <p:cNvSpPr txBox="1"/>
          <p:nvPr>
            <p:ph type="title"/>
          </p:nvPr>
        </p:nvSpPr>
        <p:spPr>
          <a:xfrm>
            <a:off x="469850" y="2052875"/>
            <a:ext cx="8218800" cy="1026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4200">
                <a:solidFill>
                  <a:srgbClr val="434343"/>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37" name="Google Shape;237;p56"/>
          <p:cNvGrpSpPr/>
          <p:nvPr/>
        </p:nvGrpSpPr>
        <p:grpSpPr>
          <a:xfrm>
            <a:off x="8370067" y="4807147"/>
            <a:ext cx="626177" cy="158980"/>
            <a:chOff x="673875" y="2068725"/>
            <a:chExt cx="6350675" cy="1612375"/>
          </a:xfrm>
        </p:grpSpPr>
        <p:sp>
          <p:nvSpPr>
            <p:cNvPr id="238" name="Google Shape;238;p56"/>
            <p:cNvSpPr/>
            <p:nvPr/>
          </p:nvSpPr>
          <p:spPr>
            <a:xfrm>
              <a:off x="2196175" y="2068725"/>
              <a:ext cx="534575" cy="194675"/>
            </a:xfrm>
            <a:custGeom>
              <a:rect b="b" l="l" r="r" t="t"/>
              <a:pathLst>
                <a:path extrusionOk="0" h="7787" w="21383">
                  <a:moveTo>
                    <a:pt x="1" y="1"/>
                  </a:moveTo>
                  <a:lnTo>
                    <a:pt x="1" y="7786"/>
                  </a:lnTo>
                  <a:lnTo>
                    <a:pt x="21383" y="7786"/>
                  </a:lnTo>
                  <a:lnTo>
                    <a:pt x="21383"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6"/>
            <p:cNvSpPr/>
            <p:nvPr/>
          </p:nvSpPr>
          <p:spPr>
            <a:xfrm>
              <a:off x="673875" y="2376675"/>
              <a:ext cx="1223100" cy="1304425"/>
            </a:xfrm>
            <a:custGeom>
              <a:rect b="b" l="l" r="r" t="t"/>
              <a:pathLst>
                <a:path extrusionOk="0" h="52177" w="48924">
                  <a:moveTo>
                    <a:pt x="25334" y="0"/>
                  </a:moveTo>
                  <a:lnTo>
                    <a:pt x="22545" y="117"/>
                  </a:lnTo>
                  <a:lnTo>
                    <a:pt x="17548" y="1163"/>
                  </a:lnTo>
                  <a:lnTo>
                    <a:pt x="15224" y="2092"/>
                  </a:lnTo>
                  <a:lnTo>
                    <a:pt x="13016" y="3138"/>
                  </a:lnTo>
                  <a:lnTo>
                    <a:pt x="9065" y="5927"/>
                  </a:lnTo>
                  <a:lnTo>
                    <a:pt x="7322" y="7554"/>
                  </a:lnTo>
                  <a:lnTo>
                    <a:pt x="5579" y="9413"/>
                  </a:lnTo>
                  <a:lnTo>
                    <a:pt x="2906" y="13597"/>
                  </a:lnTo>
                  <a:lnTo>
                    <a:pt x="1860" y="15921"/>
                  </a:lnTo>
                  <a:lnTo>
                    <a:pt x="1047" y="18361"/>
                  </a:lnTo>
                  <a:lnTo>
                    <a:pt x="117" y="23358"/>
                  </a:lnTo>
                  <a:lnTo>
                    <a:pt x="1" y="26031"/>
                  </a:lnTo>
                  <a:lnTo>
                    <a:pt x="117" y="28819"/>
                  </a:lnTo>
                  <a:lnTo>
                    <a:pt x="1163" y="33933"/>
                  </a:lnTo>
                  <a:lnTo>
                    <a:pt x="2093" y="36373"/>
                  </a:lnTo>
                  <a:lnTo>
                    <a:pt x="3138" y="38697"/>
                  </a:lnTo>
                  <a:lnTo>
                    <a:pt x="5811" y="42880"/>
                  </a:lnTo>
                  <a:lnTo>
                    <a:pt x="7554" y="44623"/>
                  </a:lnTo>
                  <a:lnTo>
                    <a:pt x="9297" y="46366"/>
                  </a:lnTo>
                  <a:lnTo>
                    <a:pt x="13481" y="49155"/>
                  </a:lnTo>
                  <a:lnTo>
                    <a:pt x="15805" y="50201"/>
                  </a:lnTo>
                  <a:lnTo>
                    <a:pt x="18245" y="51131"/>
                  </a:lnTo>
                  <a:lnTo>
                    <a:pt x="23358" y="52061"/>
                  </a:lnTo>
                  <a:lnTo>
                    <a:pt x="26031" y="52177"/>
                  </a:lnTo>
                  <a:lnTo>
                    <a:pt x="29633" y="51944"/>
                  </a:lnTo>
                  <a:lnTo>
                    <a:pt x="33120" y="51131"/>
                  </a:lnTo>
                  <a:lnTo>
                    <a:pt x="36489" y="50085"/>
                  </a:lnTo>
                  <a:lnTo>
                    <a:pt x="39511" y="48458"/>
                  </a:lnTo>
                  <a:lnTo>
                    <a:pt x="42416" y="46599"/>
                  </a:lnTo>
                  <a:lnTo>
                    <a:pt x="44856" y="44275"/>
                  </a:lnTo>
                  <a:lnTo>
                    <a:pt x="47180" y="41718"/>
                  </a:lnTo>
                  <a:lnTo>
                    <a:pt x="48924" y="38697"/>
                  </a:lnTo>
                  <a:lnTo>
                    <a:pt x="48924" y="22080"/>
                  </a:lnTo>
                  <a:lnTo>
                    <a:pt x="29750" y="22080"/>
                  </a:lnTo>
                  <a:lnTo>
                    <a:pt x="29750" y="32538"/>
                  </a:lnTo>
                  <a:lnTo>
                    <a:pt x="34282" y="32538"/>
                  </a:lnTo>
                  <a:lnTo>
                    <a:pt x="32655" y="34281"/>
                  </a:lnTo>
                  <a:lnTo>
                    <a:pt x="30679" y="35443"/>
                  </a:lnTo>
                  <a:lnTo>
                    <a:pt x="29517" y="36024"/>
                  </a:lnTo>
                  <a:lnTo>
                    <a:pt x="27309" y="36489"/>
                  </a:lnTo>
                  <a:lnTo>
                    <a:pt x="23939" y="36489"/>
                  </a:lnTo>
                  <a:lnTo>
                    <a:pt x="21964" y="35792"/>
                  </a:lnTo>
                  <a:lnTo>
                    <a:pt x="20104" y="34862"/>
                  </a:lnTo>
                  <a:lnTo>
                    <a:pt x="18594" y="33584"/>
                  </a:lnTo>
                  <a:lnTo>
                    <a:pt x="17316" y="32189"/>
                  </a:lnTo>
                  <a:lnTo>
                    <a:pt x="16386" y="30330"/>
                  </a:lnTo>
                  <a:lnTo>
                    <a:pt x="15689" y="28355"/>
                  </a:lnTo>
                  <a:lnTo>
                    <a:pt x="15572" y="26031"/>
                  </a:lnTo>
                  <a:lnTo>
                    <a:pt x="15689" y="23823"/>
                  </a:lnTo>
                  <a:lnTo>
                    <a:pt x="16270" y="21847"/>
                  </a:lnTo>
                  <a:lnTo>
                    <a:pt x="17083" y="19988"/>
                  </a:lnTo>
                  <a:lnTo>
                    <a:pt x="18361" y="18477"/>
                  </a:lnTo>
                  <a:lnTo>
                    <a:pt x="19640" y="17315"/>
                  </a:lnTo>
                  <a:lnTo>
                    <a:pt x="21383" y="16385"/>
                  </a:lnTo>
                  <a:lnTo>
                    <a:pt x="23126" y="15804"/>
                  </a:lnTo>
                  <a:lnTo>
                    <a:pt x="25334" y="15572"/>
                  </a:lnTo>
                  <a:lnTo>
                    <a:pt x="27193" y="15688"/>
                  </a:lnTo>
                  <a:lnTo>
                    <a:pt x="29169" y="16153"/>
                  </a:lnTo>
                  <a:lnTo>
                    <a:pt x="31144" y="16966"/>
                  </a:lnTo>
                  <a:lnTo>
                    <a:pt x="32538" y="18129"/>
                  </a:lnTo>
                  <a:lnTo>
                    <a:pt x="41719" y="5462"/>
                  </a:lnTo>
                  <a:lnTo>
                    <a:pt x="39976" y="3951"/>
                  </a:lnTo>
                  <a:lnTo>
                    <a:pt x="37652" y="2789"/>
                  </a:lnTo>
                  <a:lnTo>
                    <a:pt x="35444" y="1744"/>
                  </a:lnTo>
                  <a:lnTo>
                    <a:pt x="32538" y="930"/>
                  </a:lnTo>
                  <a:lnTo>
                    <a:pt x="29285" y="233"/>
                  </a:lnTo>
                  <a:lnTo>
                    <a:pt x="25334"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6"/>
            <p:cNvSpPr/>
            <p:nvPr/>
          </p:nvSpPr>
          <p:spPr>
            <a:xfrm>
              <a:off x="1809800" y="2379575"/>
              <a:ext cx="1301525" cy="1298625"/>
            </a:xfrm>
            <a:custGeom>
              <a:rect b="b" l="l" r="r" t="t"/>
              <a:pathLst>
                <a:path extrusionOk="0" h="51945" w="52061">
                  <a:moveTo>
                    <a:pt x="26147" y="15456"/>
                  </a:moveTo>
                  <a:lnTo>
                    <a:pt x="28238" y="15688"/>
                  </a:lnTo>
                  <a:lnTo>
                    <a:pt x="30214" y="16386"/>
                  </a:lnTo>
                  <a:lnTo>
                    <a:pt x="32073" y="17199"/>
                  </a:lnTo>
                  <a:lnTo>
                    <a:pt x="33584" y="18594"/>
                  </a:lnTo>
                  <a:lnTo>
                    <a:pt x="34862" y="20104"/>
                  </a:lnTo>
                  <a:lnTo>
                    <a:pt x="35792" y="21847"/>
                  </a:lnTo>
                  <a:lnTo>
                    <a:pt x="36489" y="23823"/>
                  </a:lnTo>
                  <a:lnTo>
                    <a:pt x="36605" y="25915"/>
                  </a:lnTo>
                  <a:lnTo>
                    <a:pt x="36489" y="28006"/>
                  </a:lnTo>
                  <a:lnTo>
                    <a:pt x="35792" y="29982"/>
                  </a:lnTo>
                  <a:lnTo>
                    <a:pt x="34862" y="31841"/>
                  </a:lnTo>
                  <a:lnTo>
                    <a:pt x="33584" y="33352"/>
                  </a:lnTo>
                  <a:lnTo>
                    <a:pt x="32073" y="34630"/>
                  </a:lnTo>
                  <a:lnTo>
                    <a:pt x="30214" y="35560"/>
                  </a:lnTo>
                  <a:lnTo>
                    <a:pt x="28238" y="36257"/>
                  </a:lnTo>
                  <a:lnTo>
                    <a:pt x="26147" y="36373"/>
                  </a:lnTo>
                  <a:lnTo>
                    <a:pt x="24055" y="36257"/>
                  </a:lnTo>
                  <a:lnTo>
                    <a:pt x="22079" y="35560"/>
                  </a:lnTo>
                  <a:lnTo>
                    <a:pt x="20220" y="34746"/>
                  </a:lnTo>
                  <a:lnTo>
                    <a:pt x="18826" y="33352"/>
                  </a:lnTo>
                  <a:lnTo>
                    <a:pt x="17547" y="31841"/>
                  </a:lnTo>
                  <a:lnTo>
                    <a:pt x="16618" y="29982"/>
                  </a:lnTo>
                  <a:lnTo>
                    <a:pt x="15921" y="28006"/>
                  </a:lnTo>
                  <a:lnTo>
                    <a:pt x="15688" y="25915"/>
                  </a:lnTo>
                  <a:lnTo>
                    <a:pt x="15921" y="23823"/>
                  </a:lnTo>
                  <a:lnTo>
                    <a:pt x="16618" y="21847"/>
                  </a:lnTo>
                  <a:lnTo>
                    <a:pt x="17431" y="20104"/>
                  </a:lnTo>
                  <a:lnTo>
                    <a:pt x="18826" y="18594"/>
                  </a:lnTo>
                  <a:lnTo>
                    <a:pt x="20336" y="17315"/>
                  </a:lnTo>
                  <a:lnTo>
                    <a:pt x="22079" y="16386"/>
                  </a:lnTo>
                  <a:lnTo>
                    <a:pt x="24055" y="15688"/>
                  </a:lnTo>
                  <a:lnTo>
                    <a:pt x="26147" y="15456"/>
                  </a:lnTo>
                  <a:close/>
                  <a:moveTo>
                    <a:pt x="23358" y="1"/>
                  </a:moveTo>
                  <a:lnTo>
                    <a:pt x="18245" y="1047"/>
                  </a:lnTo>
                  <a:lnTo>
                    <a:pt x="15921" y="1976"/>
                  </a:lnTo>
                  <a:lnTo>
                    <a:pt x="13480" y="3022"/>
                  </a:lnTo>
                  <a:lnTo>
                    <a:pt x="9413" y="5811"/>
                  </a:lnTo>
                  <a:lnTo>
                    <a:pt x="7554" y="7554"/>
                  </a:lnTo>
                  <a:lnTo>
                    <a:pt x="5927" y="9297"/>
                  </a:lnTo>
                  <a:lnTo>
                    <a:pt x="3138" y="13481"/>
                  </a:lnTo>
                  <a:lnTo>
                    <a:pt x="2092" y="15805"/>
                  </a:lnTo>
                  <a:lnTo>
                    <a:pt x="1162" y="18245"/>
                  </a:lnTo>
                  <a:lnTo>
                    <a:pt x="117" y="23242"/>
                  </a:lnTo>
                  <a:lnTo>
                    <a:pt x="0" y="25915"/>
                  </a:lnTo>
                  <a:lnTo>
                    <a:pt x="117" y="28587"/>
                  </a:lnTo>
                  <a:lnTo>
                    <a:pt x="1162" y="33700"/>
                  </a:lnTo>
                  <a:lnTo>
                    <a:pt x="2092" y="36141"/>
                  </a:lnTo>
                  <a:lnTo>
                    <a:pt x="3138" y="38465"/>
                  </a:lnTo>
                  <a:lnTo>
                    <a:pt x="5927" y="42648"/>
                  </a:lnTo>
                  <a:lnTo>
                    <a:pt x="7554" y="44391"/>
                  </a:lnTo>
                  <a:lnTo>
                    <a:pt x="9413" y="46134"/>
                  </a:lnTo>
                  <a:lnTo>
                    <a:pt x="13480" y="48807"/>
                  </a:lnTo>
                  <a:lnTo>
                    <a:pt x="15804" y="49969"/>
                  </a:lnTo>
                  <a:lnTo>
                    <a:pt x="18245" y="50783"/>
                  </a:lnTo>
                  <a:lnTo>
                    <a:pt x="23358" y="51828"/>
                  </a:lnTo>
                  <a:lnTo>
                    <a:pt x="26030" y="51945"/>
                  </a:lnTo>
                  <a:lnTo>
                    <a:pt x="28703" y="51828"/>
                  </a:lnTo>
                  <a:lnTo>
                    <a:pt x="33816" y="50783"/>
                  </a:lnTo>
                  <a:lnTo>
                    <a:pt x="36140" y="49969"/>
                  </a:lnTo>
                  <a:lnTo>
                    <a:pt x="38581" y="48807"/>
                  </a:lnTo>
                  <a:lnTo>
                    <a:pt x="42648" y="46134"/>
                  </a:lnTo>
                  <a:lnTo>
                    <a:pt x="44507" y="44391"/>
                  </a:lnTo>
                  <a:lnTo>
                    <a:pt x="46134" y="42648"/>
                  </a:lnTo>
                  <a:lnTo>
                    <a:pt x="48923" y="38465"/>
                  </a:lnTo>
                  <a:lnTo>
                    <a:pt x="49969" y="36141"/>
                  </a:lnTo>
                  <a:lnTo>
                    <a:pt x="50898" y="33700"/>
                  </a:lnTo>
                  <a:lnTo>
                    <a:pt x="51944" y="28587"/>
                  </a:lnTo>
                  <a:lnTo>
                    <a:pt x="52061" y="25915"/>
                  </a:lnTo>
                  <a:lnTo>
                    <a:pt x="51944" y="23242"/>
                  </a:lnTo>
                  <a:lnTo>
                    <a:pt x="50898" y="18245"/>
                  </a:lnTo>
                  <a:lnTo>
                    <a:pt x="49969" y="15805"/>
                  </a:lnTo>
                  <a:lnTo>
                    <a:pt x="48923" y="13481"/>
                  </a:lnTo>
                  <a:lnTo>
                    <a:pt x="46134" y="9297"/>
                  </a:lnTo>
                  <a:lnTo>
                    <a:pt x="44507" y="7554"/>
                  </a:lnTo>
                  <a:lnTo>
                    <a:pt x="42648" y="5811"/>
                  </a:lnTo>
                  <a:lnTo>
                    <a:pt x="38581" y="3022"/>
                  </a:lnTo>
                  <a:lnTo>
                    <a:pt x="36140" y="1976"/>
                  </a:lnTo>
                  <a:lnTo>
                    <a:pt x="33816" y="1047"/>
                  </a:lnTo>
                  <a:lnTo>
                    <a:pt x="28703"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6"/>
            <p:cNvSpPr/>
            <p:nvPr/>
          </p:nvSpPr>
          <p:spPr>
            <a:xfrm>
              <a:off x="3090975" y="2408625"/>
              <a:ext cx="964525" cy="1237625"/>
            </a:xfrm>
            <a:custGeom>
              <a:rect b="b" l="l" r="r" t="t"/>
              <a:pathLst>
                <a:path extrusionOk="0" h="49505" w="38581">
                  <a:moveTo>
                    <a:pt x="18128" y="11621"/>
                  </a:moveTo>
                  <a:lnTo>
                    <a:pt x="19523" y="12086"/>
                  </a:lnTo>
                  <a:lnTo>
                    <a:pt x="20452" y="12900"/>
                  </a:lnTo>
                  <a:lnTo>
                    <a:pt x="20917" y="14178"/>
                  </a:lnTo>
                  <a:lnTo>
                    <a:pt x="21033" y="15107"/>
                  </a:lnTo>
                  <a:lnTo>
                    <a:pt x="20917" y="15921"/>
                  </a:lnTo>
                  <a:lnTo>
                    <a:pt x="20452" y="17199"/>
                  </a:lnTo>
                  <a:lnTo>
                    <a:pt x="19523" y="18013"/>
                  </a:lnTo>
                  <a:lnTo>
                    <a:pt x="18128" y="18361"/>
                  </a:lnTo>
                  <a:lnTo>
                    <a:pt x="15455" y="18361"/>
                  </a:lnTo>
                  <a:lnTo>
                    <a:pt x="15455" y="11621"/>
                  </a:lnTo>
                  <a:close/>
                  <a:moveTo>
                    <a:pt x="18709" y="29168"/>
                  </a:moveTo>
                  <a:lnTo>
                    <a:pt x="20801" y="29749"/>
                  </a:lnTo>
                  <a:lnTo>
                    <a:pt x="22195" y="30795"/>
                  </a:lnTo>
                  <a:lnTo>
                    <a:pt x="22893" y="32422"/>
                  </a:lnTo>
                  <a:lnTo>
                    <a:pt x="23009" y="33468"/>
                  </a:lnTo>
                  <a:lnTo>
                    <a:pt x="22893" y="34514"/>
                  </a:lnTo>
                  <a:lnTo>
                    <a:pt x="22195" y="36141"/>
                  </a:lnTo>
                  <a:lnTo>
                    <a:pt x="20801" y="37303"/>
                  </a:lnTo>
                  <a:lnTo>
                    <a:pt x="18709" y="37768"/>
                  </a:lnTo>
                  <a:lnTo>
                    <a:pt x="17315" y="37884"/>
                  </a:lnTo>
                  <a:lnTo>
                    <a:pt x="15572" y="37884"/>
                  </a:lnTo>
                  <a:lnTo>
                    <a:pt x="15572" y="29168"/>
                  </a:lnTo>
                  <a:close/>
                  <a:moveTo>
                    <a:pt x="0" y="1"/>
                  </a:moveTo>
                  <a:lnTo>
                    <a:pt x="0" y="49504"/>
                  </a:lnTo>
                  <a:lnTo>
                    <a:pt x="20336" y="49504"/>
                  </a:lnTo>
                  <a:lnTo>
                    <a:pt x="22428" y="49388"/>
                  </a:lnTo>
                  <a:lnTo>
                    <a:pt x="26146" y="48923"/>
                  </a:lnTo>
                  <a:lnTo>
                    <a:pt x="27889" y="48458"/>
                  </a:lnTo>
                  <a:lnTo>
                    <a:pt x="29516" y="47877"/>
                  </a:lnTo>
                  <a:lnTo>
                    <a:pt x="32421" y="46251"/>
                  </a:lnTo>
                  <a:lnTo>
                    <a:pt x="33584" y="45321"/>
                  </a:lnTo>
                  <a:lnTo>
                    <a:pt x="34746" y="44275"/>
                  </a:lnTo>
                  <a:lnTo>
                    <a:pt x="36605" y="41719"/>
                  </a:lnTo>
                  <a:lnTo>
                    <a:pt x="37186" y="40324"/>
                  </a:lnTo>
                  <a:lnTo>
                    <a:pt x="37883" y="38813"/>
                  </a:lnTo>
                  <a:lnTo>
                    <a:pt x="38464" y="35560"/>
                  </a:lnTo>
                  <a:lnTo>
                    <a:pt x="38580" y="33817"/>
                  </a:lnTo>
                  <a:lnTo>
                    <a:pt x="38464" y="30911"/>
                  </a:lnTo>
                  <a:lnTo>
                    <a:pt x="37651" y="28587"/>
                  </a:lnTo>
                  <a:lnTo>
                    <a:pt x="36721" y="26496"/>
                  </a:lnTo>
                  <a:lnTo>
                    <a:pt x="35675" y="24869"/>
                  </a:lnTo>
                  <a:lnTo>
                    <a:pt x="34165" y="23474"/>
                  </a:lnTo>
                  <a:lnTo>
                    <a:pt x="32654" y="22312"/>
                  </a:lnTo>
                  <a:lnTo>
                    <a:pt x="33584" y="21383"/>
                  </a:lnTo>
                  <a:lnTo>
                    <a:pt x="34513" y="20104"/>
                  </a:lnTo>
                  <a:lnTo>
                    <a:pt x="35094" y="18942"/>
                  </a:lnTo>
                  <a:lnTo>
                    <a:pt x="35791" y="17432"/>
                  </a:lnTo>
                  <a:lnTo>
                    <a:pt x="36256" y="15572"/>
                  </a:lnTo>
                  <a:lnTo>
                    <a:pt x="36372" y="13364"/>
                  </a:lnTo>
                  <a:lnTo>
                    <a:pt x="36372" y="11738"/>
                  </a:lnTo>
                  <a:lnTo>
                    <a:pt x="35791" y="8716"/>
                  </a:lnTo>
                  <a:lnTo>
                    <a:pt x="35210" y="7554"/>
                  </a:lnTo>
                  <a:lnTo>
                    <a:pt x="34513" y="6276"/>
                  </a:lnTo>
                  <a:lnTo>
                    <a:pt x="32770" y="4184"/>
                  </a:lnTo>
                  <a:lnTo>
                    <a:pt x="31724" y="3255"/>
                  </a:lnTo>
                  <a:lnTo>
                    <a:pt x="29400" y="1860"/>
                  </a:lnTo>
                  <a:lnTo>
                    <a:pt x="26495" y="814"/>
                  </a:lnTo>
                  <a:lnTo>
                    <a:pt x="23357" y="117"/>
                  </a:lnTo>
                  <a:lnTo>
                    <a:pt x="19639"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6"/>
            <p:cNvSpPr/>
            <p:nvPr/>
          </p:nvSpPr>
          <p:spPr>
            <a:xfrm>
              <a:off x="3913125" y="2408625"/>
              <a:ext cx="1243425" cy="1240525"/>
            </a:xfrm>
            <a:custGeom>
              <a:rect b="b" l="l" r="r" t="t"/>
              <a:pathLst>
                <a:path extrusionOk="0" h="49621" w="49737">
                  <a:moveTo>
                    <a:pt x="24868" y="25566"/>
                  </a:moveTo>
                  <a:lnTo>
                    <a:pt x="28238" y="34281"/>
                  </a:lnTo>
                  <a:lnTo>
                    <a:pt x="21498" y="34281"/>
                  </a:lnTo>
                  <a:lnTo>
                    <a:pt x="24868" y="25566"/>
                  </a:lnTo>
                  <a:close/>
                  <a:moveTo>
                    <a:pt x="18942" y="1"/>
                  </a:moveTo>
                  <a:lnTo>
                    <a:pt x="0" y="49621"/>
                  </a:lnTo>
                  <a:lnTo>
                    <a:pt x="15688" y="49621"/>
                  </a:lnTo>
                  <a:lnTo>
                    <a:pt x="17315" y="45088"/>
                  </a:lnTo>
                  <a:lnTo>
                    <a:pt x="32422" y="45088"/>
                  </a:lnTo>
                  <a:lnTo>
                    <a:pt x="34049" y="49621"/>
                  </a:lnTo>
                  <a:lnTo>
                    <a:pt x="49736" y="49621"/>
                  </a:lnTo>
                  <a:lnTo>
                    <a:pt x="30795"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6"/>
            <p:cNvSpPr/>
            <p:nvPr/>
          </p:nvSpPr>
          <p:spPr>
            <a:xfrm>
              <a:off x="5083900" y="2408625"/>
              <a:ext cx="755350" cy="1240525"/>
            </a:xfrm>
            <a:custGeom>
              <a:rect b="b" l="l" r="r" t="t"/>
              <a:pathLst>
                <a:path extrusionOk="0" h="49621" w="30214">
                  <a:moveTo>
                    <a:pt x="0" y="1"/>
                  </a:moveTo>
                  <a:lnTo>
                    <a:pt x="0" y="49621"/>
                  </a:lnTo>
                  <a:lnTo>
                    <a:pt x="30214" y="49621"/>
                  </a:lnTo>
                  <a:lnTo>
                    <a:pt x="30214" y="36605"/>
                  </a:lnTo>
                  <a:lnTo>
                    <a:pt x="16501" y="36605"/>
                  </a:lnTo>
                  <a:lnTo>
                    <a:pt x="1650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6"/>
            <p:cNvSpPr/>
            <p:nvPr/>
          </p:nvSpPr>
          <p:spPr>
            <a:xfrm>
              <a:off x="5725925" y="2379575"/>
              <a:ext cx="1298625" cy="1298625"/>
            </a:xfrm>
            <a:custGeom>
              <a:rect b="b" l="l" r="r" t="t"/>
              <a:pathLst>
                <a:path extrusionOk="0" h="51945" w="51945">
                  <a:moveTo>
                    <a:pt x="26147" y="15456"/>
                  </a:moveTo>
                  <a:lnTo>
                    <a:pt x="28239" y="15688"/>
                  </a:lnTo>
                  <a:lnTo>
                    <a:pt x="30214" y="16386"/>
                  </a:lnTo>
                  <a:lnTo>
                    <a:pt x="31957" y="17199"/>
                  </a:lnTo>
                  <a:lnTo>
                    <a:pt x="33584" y="18594"/>
                  </a:lnTo>
                  <a:lnTo>
                    <a:pt x="34746" y="20104"/>
                  </a:lnTo>
                  <a:lnTo>
                    <a:pt x="35676" y="21847"/>
                  </a:lnTo>
                  <a:lnTo>
                    <a:pt x="36489" y="23823"/>
                  </a:lnTo>
                  <a:lnTo>
                    <a:pt x="36606" y="25915"/>
                  </a:lnTo>
                  <a:lnTo>
                    <a:pt x="36489" y="28006"/>
                  </a:lnTo>
                  <a:lnTo>
                    <a:pt x="35676" y="29982"/>
                  </a:lnTo>
                  <a:lnTo>
                    <a:pt x="34862" y="31841"/>
                  </a:lnTo>
                  <a:lnTo>
                    <a:pt x="33584" y="33352"/>
                  </a:lnTo>
                  <a:lnTo>
                    <a:pt x="31957" y="34630"/>
                  </a:lnTo>
                  <a:lnTo>
                    <a:pt x="30214" y="35560"/>
                  </a:lnTo>
                  <a:lnTo>
                    <a:pt x="28239" y="36257"/>
                  </a:lnTo>
                  <a:lnTo>
                    <a:pt x="26147" y="36373"/>
                  </a:lnTo>
                  <a:lnTo>
                    <a:pt x="24055" y="36257"/>
                  </a:lnTo>
                  <a:lnTo>
                    <a:pt x="22080" y="35560"/>
                  </a:lnTo>
                  <a:lnTo>
                    <a:pt x="20221" y="34746"/>
                  </a:lnTo>
                  <a:lnTo>
                    <a:pt x="18710" y="33352"/>
                  </a:lnTo>
                  <a:lnTo>
                    <a:pt x="17432" y="31841"/>
                  </a:lnTo>
                  <a:lnTo>
                    <a:pt x="16502" y="29982"/>
                  </a:lnTo>
                  <a:lnTo>
                    <a:pt x="15805" y="28006"/>
                  </a:lnTo>
                  <a:lnTo>
                    <a:pt x="15688" y="25915"/>
                  </a:lnTo>
                  <a:lnTo>
                    <a:pt x="15805" y="23823"/>
                  </a:lnTo>
                  <a:lnTo>
                    <a:pt x="16502" y="21847"/>
                  </a:lnTo>
                  <a:lnTo>
                    <a:pt x="17315" y="20104"/>
                  </a:lnTo>
                  <a:lnTo>
                    <a:pt x="18710" y="18594"/>
                  </a:lnTo>
                  <a:lnTo>
                    <a:pt x="20221" y="17315"/>
                  </a:lnTo>
                  <a:lnTo>
                    <a:pt x="22080" y="16386"/>
                  </a:lnTo>
                  <a:lnTo>
                    <a:pt x="24055" y="15688"/>
                  </a:lnTo>
                  <a:lnTo>
                    <a:pt x="26147" y="15456"/>
                  </a:lnTo>
                  <a:close/>
                  <a:moveTo>
                    <a:pt x="23242" y="1"/>
                  </a:moveTo>
                  <a:lnTo>
                    <a:pt x="18245" y="1047"/>
                  </a:lnTo>
                  <a:lnTo>
                    <a:pt x="15805" y="1976"/>
                  </a:lnTo>
                  <a:lnTo>
                    <a:pt x="13481" y="3022"/>
                  </a:lnTo>
                  <a:lnTo>
                    <a:pt x="9297" y="5811"/>
                  </a:lnTo>
                  <a:lnTo>
                    <a:pt x="7554" y="7554"/>
                  </a:lnTo>
                  <a:lnTo>
                    <a:pt x="5811" y="9297"/>
                  </a:lnTo>
                  <a:lnTo>
                    <a:pt x="3022" y="13481"/>
                  </a:lnTo>
                  <a:lnTo>
                    <a:pt x="1976" y="15805"/>
                  </a:lnTo>
                  <a:lnTo>
                    <a:pt x="1047" y="18245"/>
                  </a:lnTo>
                  <a:lnTo>
                    <a:pt x="117" y="23242"/>
                  </a:lnTo>
                  <a:lnTo>
                    <a:pt x="1" y="25915"/>
                  </a:lnTo>
                  <a:lnTo>
                    <a:pt x="117" y="28587"/>
                  </a:lnTo>
                  <a:lnTo>
                    <a:pt x="1047" y="33700"/>
                  </a:lnTo>
                  <a:lnTo>
                    <a:pt x="1976" y="36141"/>
                  </a:lnTo>
                  <a:lnTo>
                    <a:pt x="3022" y="38465"/>
                  </a:lnTo>
                  <a:lnTo>
                    <a:pt x="5811" y="42648"/>
                  </a:lnTo>
                  <a:lnTo>
                    <a:pt x="7554" y="44391"/>
                  </a:lnTo>
                  <a:lnTo>
                    <a:pt x="9297" y="46134"/>
                  </a:lnTo>
                  <a:lnTo>
                    <a:pt x="13481" y="48807"/>
                  </a:lnTo>
                  <a:lnTo>
                    <a:pt x="15805" y="49969"/>
                  </a:lnTo>
                  <a:lnTo>
                    <a:pt x="18245" y="50783"/>
                  </a:lnTo>
                  <a:lnTo>
                    <a:pt x="23242" y="51828"/>
                  </a:lnTo>
                  <a:lnTo>
                    <a:pt x="26031" y="51945"/>
                  </a:lnTo>
                  <a:lnTo>
                    <a:pt x="28704" y="51828"/>
                  </a:lnTo>
                  <a:lnTo>
                    <a:pt x="33700" y="50783"/>
                  </a:lnTo>
                  <a:lnTo>
                    <a:pt x="36141" y="49969"/>
                  </a:lnTo>
                  <a:lnTo>
                    <a:pt x="38465" y="48807"/>
                  </a:lnTo>
                  <a:lnTo>
                    <a:pt x="42648" y="46134"/>
                  </a:lnTo>
                  <a:lnTo>
                    <a:pt x="44391" y="44391"/>
                  </a:lnTo>
                  <a:lnTo>
                    <a:pt x="46134" y="42648"/>
                  </a:lnTo>
                  <a:lnTo>
                    <a:pt x="48923" y="38465"/>
                  </a:lnTo>
                  <a:lnTo>
                    <a:pt x="49969" y="36141"/>
                  </a:lnTo>
                  <a:lnTo>
                    <a:pt x="50899" y="33700"/>
                  </a:lnTo>
                  <a:lnTo>
                    <a:pt x="51828" y="28587"/>
                  </a:lnTo>
                  <a:lnTo>
                    <a:pt x="51945" y="25915"/>
                  </a:lnTo>
                  <a:lnTo>
                    <a:pt x="51828" y="23242"/>
                  </a:lnTo>
                  <a:lnTo>
                    <a:pt x="50899" y="18245"/>
                  </a:lnTo>
                  <a:lnTo>
                    <a:pt x="49969" y="15805"/>
                  </a:lnTo>
                  <a:lnTo>
                    <a:pt x="48923" y="13481"/>
                  </a:lnTo>
                  <a:lnTo>
                    <a:pt x="46134" y="9297"/>
                  </a:lnTo>
                  <a:lnTo>
                    <a:pt x="44391" y="7554"/>
                  </a:lnTo>
                  <a:lnTo>
                    <a:pt x="42648" y="5811"/>
                  </a:lnTo>
                  <a:lnTo>
                    <a:pt x="38465" y="3022"/>
                  </a:lnTo>
                  <a:lnTo>
                    <a:pt x="36141" y="1976"/>
                  </a:lnTo>
                  <a:lnTo>
                    <a:pt x="33700" y="1047"/>
                  </a:lnTo>
                  <a:lnTo>
                    <a:pt x="28704"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5" name="Shape 245"/>
        <p:cNvGrpSpPr/>
        <p:nvPr/>
      </p:nvGrpSpPr>
      <p:grpSpPr>
        <a:xfrm>
          <a:off x="0" y="0"/>
          <a:ext cx="0" cy="0"/>
          <a:chOff x="0" y="0"/>
          <a:chExt cx="0" cy="0"/>
        </a:xfrm>
      </p:grpSpPr>
      <p:sp>
        <p:nvSpPr>
          <p:cNvPr id="246" name="Google Shape;246;p57"/>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47" name="Google Shape;247;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1.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5" Type="http://schemas.openxmlformats.org/officeDocument/2006/relationships/theme" Target="../theme/theme2.xml"/><Relationship Id="rId14" Type="http://schemas.openxmlformats.org/officeDocument/2006/relationships/slideLayout" Target="../slideLayouts/slideLayout3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0.xml"/><Relationship Id="rId10" Type="http://schemas.openxmlformats.org/officeDocument/2006/relationships/slideLayout" Target="../slideLayouts/slideLayout49.xml"/><Relationship Id="rId13" Type="http://schemas.openxmlformats.org/officeDocument/2006/relationships/slideLayout" Target="../slideLayouts/slideLayout52.xml"/><Relationship Id="rId12" Type="http://schemas.openxmlformats.org/officeDocument/2006/relationships/slideLayout" Target="../slideLayouts/slideLayout51.xml"/><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5" Type="http://schemas.openxmlformats.org/officeDocument/2006/relationships/theme" Target="../theme/theme5.xml"/><Relationship Id="rId14" Type="http://schemas.openxmlformats.org/officeDocument/2006/relationships/slideLayout" Target="../slideLayouts/slideLayout53.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00A3E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00A3E2"/>
        </a:solidFill>
      </p:bgPr>
    </p:bg>
    <p:spTree>
      <p:nvGrpSpPr>
        <p:cNvPr id="112" name="Shape 112"/>
        <p:cNvGrpSpPr/>
        <p:nvPr/>
      </p:nvGrpSpPr>
      <p:grpSpPr>
        <a:xfrm>
          <a:off x="0" y="0"/>
          <a:ext cx="0" cy="0"/>
          <a:chOff x="0" y="0"/>
          <a:chExt cx="0" cy="0"/>
        </a:xfrm>
      </p:grpSpPr>
      <p:sp>
        <p:nvSpPr>
          <p:cNvPr id="113" name="Google Shape;113;p2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14" name="Google Shape;114;p2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115" name="Google Shape;115;p2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00A3E2"/>
        </a:solidFill>
      </p:bgPr>
    </p:bg>
    <p:spTree>
      <p:nvGrpSpPr>
        <p:cNvPr id="180" name="Shape 180"/>
        <p:cNvGrpSpPr/>
        <p:nvPr/>
      </p:nvGrpSpPr>
      <p:grpSpPr>
        <a:xfrm>
          <a:off x="0" y="0"/>
          <a:ext cx="0" cy="0"/>
          <a:chOff x="0" y="0"/>
          <a:chExt cx="0" cy="0"/>
        </a:xfrm>
      </p:grpSpPr>
      <p:sp>
        <p:nvSpPr>
          <p:cNvPr id="181" name="Google Shape;181;p4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182" name="Google Shape;182;p4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183" name="Google Shape;183;p4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1" name="Shape 251"/>
        <p:cNvGrpSpPr/>
        <p:nvPr/>
      </p:nvGrpSpPr>
      <p:grpSpPr>
        <a:xfrm>
          <a:off x="0" y="0"/>
          <a:ext cx="0" cy="0"/>
          <a:chOff x="0" y="0"/>
          <a:chExt cx="0" cy="0"/>
        </a:xfrm>
      </p:grpSpPr>
      <p:pic>
        <p:nvPicPr>
          <p:cNvPr id="252" name="Google Shape;252;p58" title="SL_0212121_40670_57.jpg"/>
          <p:cNvPicPr preferRelativeResize="0"/>
          <p:nvPr/>
        </p:nvPicPr>
        <p:blipFill>
          <a:blip r:embed="rId3">
            <a:alphaModFix amt="99000"/>
          </a:blip>
          <a:stretch>
            <a:fillRect/>
          </a:stretch>
        </p:blipFill>
        <p:spPr>
          <a:xfrm>
            <a:off x="0" y="0"/>
            <a:ext cx="9143997" cy="5143501"/>
          </a:xfrm>
          <a:prstGeom prst="rect">
            <a:avLst/>
          </a:prstGeom>
          <a:noFill/>
          <a:ln>
            <a:noFill/>
          </a:ln>
        </p:spPr>
      </p:pic>
      <p:sp>
        <p:nvSpPr>
          <p:cNvPr id="253" name="Google Shape;253;p58"/>
          <p:cNvSpPr txBox="1"/>
          <p:nvPr/>
        </p:nvSpPr>
        <p:spPr>
          <a:xfrm>
            <a:off x="495050" y="303000"/>
            <a:ext cx="5820600" cy="3910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s" sz="4000">
                <a:solidFill>
                  <a:schemeClr val="lt1"/>
                </a:solidFill>
                <a:latin typeface="Poppins"/>
                <a:ea typeface="Poppins"/>
                <a:cs typeface="Poppins"/>
                <a:sym typeface="Poppins"/>
              </a:rPr>
              <a:t>Predicción del Precio de Bitcoin con Machine Learning</a:t>
            </a:r>
            <a:endParaRPr b="1" sz="4000">
              <a:solidFill>
                <a:schemeClr val="lt1"/>
              </a:solidFill>
              <a:latin typeface="Poppins"/>
              <a:ea typeface="Poppins"/>
              <a:cs typeface="Poppins"/>
              <a:sym typeface="Poppins"/>
            </a:endParaRPr>
          </a:p>
          <a:p>
            <a:pPr indent="0" lvl="0" marL="0" rtl="0" algn="l">
              <a:spcBef>
                <a:spcPts val="0"/>
              </a:spcBef>
              <a:spcAft>
                <a:spcPts val="0"/>
              </a:spcAft>
              <a:buNone/>
            </a:pPr>
            <a:r>
              <a:t/>
            </a:r>
            <a:endParaRPr b="1" sz="4000">
              <a:solidFill>
                <a:schemeClr val="lt1"/>
              </a:solidFill>
              <a:latin typeface="Poppins"/>
              <a:ea typeface="Poppins"/>
              <a:cs typeface="Poppins"/>
              <a:sym typeface="Poppins"/>
            </a:endParaRPr>
          </a:p>
          <a:p>
            <a:pPr indent="0" lvl="0" marL="0" rtl="0" algn="l">
              <a:spcBef>
                <a:spcPts val="0"/>
              </a:spcBef>
              <a:spcAft>
                <a:spcPts val="0"/>
              </a:spcAft>
              <a:buNone/>
            </a:pPr>
            <a:r>
              <a:t/>
            </a:r>
            <a:endParaRPr b="1" sz="4000">
              <a:solidFill>
                <a:schemeClr val="lt1"/>
              </a:solidFill>
              <a:latin typeface="Poppins"/>
              <a:ea typeface="Poppins"/>
              <a:cs typeface="Poppins"/>
              <a:sym typeface="Poppins"/>
            </a:endParaRPr>
          </a:p>
          <a:p>
            <a:pPr indent="0" lvl="0" marL="0" rtl="0" algn="l">
              <a:spcBef>
                <a:spcPts val="0"/>
              </a:spcBef>
              <a:spcAft>
                <a:spcPts val="0"/>
              </a:spcAft>
              <a:buNone/>
            </a:pPr>
            <a:r>
              <a:t/>
            </a:r>
            <a:endParaRPr b="1" sz="3000">
              <a:solidFill>
                <a:srgbClr val="00A2E4"/>
              </a:solidFill>
              <a:latin typeface="Raleway"/>
              <a:ea typeface="Raleway"/>
              <a:cs typeface="Raleway"/>
              <a:sym typeface="Raleway"/>
            </a:endParaRPr>
          </a:p>
        </p:txBody>
      </p:sp>
      <p:sp>
        <p:nvSpPr>
          <p:cNvPr id="254" name="Google Shape;254;p58"/>
          <p:cNvSpPr txBox="1"/>
          <p:nvPr/>
        </p:nvSpPr>
        <p:spPr>
          <a:xfrm>
            <a:off x="495050" y="3983875"/>
            <a:ext cx="44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Poppins"/>
                <a:ea typeface="Poppins"/>
                <a:cs typeface="Poppins"/>
                <a:sym typeface="Poppins"/>
              </a:rPr>
              <a:t>Jesús González Bonilla</a:t>
            </a:r>
            <a:endParaRPr>
              <a:solidFill>
                <a:schemeClr val="lt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67"/>
          <p:cNvSpPr txBox="1"/>
          <p:nvPr/>
        </p:nvSpPr>
        <p:spPr>
          <a:xfrm>
            <a:off x="-153025" y="2088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Preprocesamiento y Exploración de Datos</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p:txBody>
      </p:sp>
      <p:pic>
        <p:nvPicPr>
          <p:cNvPr id="311" name="Google Shape;311;p67"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
        <p:nvSpPr>
          <p:cNvPr id="312" name="Google Shape;312;p67"/>
          <p:cNvSpPr txBox="1"/>
          <p:nvPr/>
        </p:nvSpPr>
        <p:spPr>
          <a:xfrm>
            <a:off x="250350" y="818700"/>
            <a:ext cx="7554900" cy="610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Se utilizó una muestra reducida del dataset original para optimizar el procesamiento.</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Se realizó una limpieza de datos eliminando valores nulos y duplicados.</a:t>
            </a:r>
            <a:endParaRPr sz="1600">
              <a:latin typeface="Proxima Nova"/>
              <a:ea typeface="Proxima Nova"/>
              <a:cs typeface="Proxima Nova"/>
              <a:sym typeface="Proxima Nova"/>
            </a:endParaRPr>
          </a:p>
          <a:p>
            <a:pPr indent="0" lvl="0" marL="457200" rtl="0" algn="just">
              <a:spcBef>
                <a:spcPts val="0"/>
              </a:spcBef>
              <a:spcAft>
                <a:spcPts val="0"/>
              </a:spcAft>
              <a:buNone/>
            </a:pPr>
            <a:r>
              <a:rPr lang="es" sz="1600">
                <a:latin typeface="Proxima Nova"/>
                <a:ea typeface="Proxima Nova"/>
                <a:cs typeface="Proxima Nova"/>
                <a:sym typeface="Proxima Nova"/>
              </a:rPr>
              <a:t>Se exploró la correlación entre variables clave para seleccionar las más relevantes.</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pic>
        <p:nvPicPr>
          <p:cNvPr id="313" name="Google Shape;313;p67" title="Captura de pantalla 2025-03-19 111332.png"/>
          <p:cNvPicPr preferRelativeResize="0"/>
          <p:nvPr/>
        </p:nvPicPr>
        <p:blipFill>
          <a:blip r:embed="rId4">
            <a:alphaModFix/>
          </a:blip>
          <a:stretch>
            <a:fillRect/>
          </a:stretch>
        </p:blipFill>
        <p:spPr>
          <a:xfrm>
            <a:off x="466101" y="2295200"/>
            <a:ext cx="5141175" cy="2731250"/>
          </a:xfrm>
          <a:prstGeom prst="rect">
            <a:avLst/>
          </a:prstGeom>
          <a:noFill/>
          <a:ln>
            <a:noFill/>
          </a:ln>
        </p:spPr>
      </p:pic>
      <p:sp>
        <p:nvSpPr>
          <p:cNvPr id="314" name="Google Shape;314;p67"/>
          <p:cNvSpPr txBox="1"/>
          <p:nvPr/>
        </p:nvSpPr>
        <p:spPr>
          <a:xfrm>
            <a:off x="5735375" y="2571750"/>
            <a:ext cx="2883600" cy="723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700">
                <a:latin typeface="Proxima Nova"/>
                <a:ea typeface="Proxima Nova"/>
                <a:cs typeface="Proxima Nova"/>
                <a:sym typeface="Proxima Nova"/>
              </a:rPr>
              <a:t>Comparación entre los precios reales y predichos de Bitcoin. Se observa que el modelo sigue la tendencia general del precio, aunque presenta variabilidad en ciertos picos y valles. Esto sugiere que el modelo capta ciertos patrones del mercado, pero puede necesitar ajustes adicionales para mejorar su precisión</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4.  </a:t>
            </a:r>
            <a:r>
              <a:rPr lang="es"/>
              <a:t>Arquitectura de la Solución y Modelos Probados</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69"/>
          <p:cNvSpPr txBox="1"/>
          <p:nvPr/>
        </p:nvSpPr>
        <p:spPr>
          <a:xfrm>
            <a:off x="-153025" y="2088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Enfoque del Modelado</a:t>
            </a:r>
            <a:endParaRPr>
              <a:latin typeface="Roboto"/>
              <a:ea typeface="Roboto"/>
              <a:cs typeface="Roboto"/>
              <a:sym typeface="Roboto"/>
            </a:endParaRPr>
          </a:p>
        </p:txBody>
      </p:sp>
      <p:pic>
        <p:nvPicPr>
          <p:cNvPr id="325" name="Google Shape;325;p69"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
        <p:nvSpPr>
          <p:cNvPr id="326" name="Google Shape;326;p69"/>
          <p:cNvSpPr txBox="1"/>
          <p:nvPr/>
        </p:nvSpPr>
        <p:spPr>
          <a:xfrm>
            <a:off x="-150100" y="87565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Preprocesamiento</a:t>
            </a:r>
            <a:endParaRPr>
              <a:latin typeface="Roboto"/>
              <a:ea typeface="Roboto"/>
              <a:cs typeface="Roboto"/>
              <a:sym typeface="Roboto"/>
            </a:endParaRPr>
          </a:p>
        </p:txBody>
      </p:sp>
      <p:sp>
        <p:nvSpPr>
          <p:cNvPr id="327" name="Google Shape;327;p69"/>
          <p:cNvSpPr txBox="1"/>
          <p:nvPr/>
        </p:nvSpPr>
        <p:spPr>
          <a:xfrm>
            <a:off x="250350" y="1275900"/>
            <a:ext cx="7554900" cy="610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Normalización de los datos con StandardScaler.</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División del dataset en 80% entrenamiento y 20% prueba.</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sp>
        <p:nvSpPr>
          <p:cNvPr id="328" name="Google Shape;328;p69"/>
          <p:cNvSpPr txBox="1"/>
          <p:nvPr/>
        </p:nvSpPr>
        <p:spPr>
          <a:xfrm>
            <a:off x="-152400" y="22005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Modelos Probados</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p:txBody>
      </p:sp>
      <p:sp>
        <p:nvSpPr>
          <p:cNvPr id="329" name="Google Shape;329;p69"/>
          <p:cNvSpPr txBox="1"/>
          <p:nvPr/>
        </p:nvSpPr>
        <p:spPr>
          <a:xfrm>
            <a:off x="248050" y="2600750"/>
            <a:ext cx="7554900" cy="610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Regresión Lineal: Modelo base para establecer una referencia.</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Random Forest Regressor: Modelo más avanzado para mejorar la precisión de las predicciones.</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70"/>
          <p:cNvSpPr txBox="1"/>
          <p:nvPr/>
        </p:nvSpPr>
        <p:spPr>
          <a:xfrm>
            <a:off x="-153025" y="2088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Evaluación de Modelos</a:t>
            </a:r>
            <a:endParaRPr>
              <a:latin typeface="Roboto"/>
              <a:ea typeface="Roboto"/>
              <a:cs typeface="Roboto"/>
              <a:sym typeface="Roboto"/>
            </a:endParaRPr>
          </a:p>
          <a:p>
            <a:pPr indent="0" lvl="0" marL="0" rtl="0" algn="l">
              <a:spcBef>
                <a:spcPts val="0"/>
              </a:spcBef>
              <a:spcAft>
                <a:spcPts val="0"/>
              </a:spcAft>
              <a:buNone/>
            </a:pPr>
            <a:r>
              <a:t/>
            </a:r>
            <a:endParaRPr b="1" sz="1800">
              <a:latin typeface="Raleway"/>
              <a:ea typeface="Raleway"/>
              <a:cs typeface="Raleway"/>
              <a:sym typeface="Raleway"/>
            </a:endParaRPr>
          </a:p>
        </p:txBody>
      </p:sp>
      <p:pic>
        <p:nvPicPr>
          <p:cNvPr id="335" name="Google Shape;335;p70"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
        <p:nvSpPr>
          <p:cNvPr id="336" name="Google Shape;336;p70"/>
          <p:cNvSpPr txBox="1"/>
          <p:nvPr/>
        </p:nvSpPr>
        <p:spPr>
          <a:xfrm>
            <a:off x="-150100" y="87565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Métricas utilizadas:</a:t>
            </a:r>
            <a:endParaRPr>
              <a:latin typeface="Roboto"/>
              <a:ea typeface="Roboto"/>
              <a:cs typeface="Roboto"/>
              <a:sym typeface="Roboto"/>
            </a:endParaRPr>
          </a:p>
        </p:txBody>
      </p:sp>
      <p:sp>
        <p:nvSpPr>
          <p:cNvPr id="337" name="Google Shape;337;p70"/>
          <p:cNvSpPr txBox="1"/>
          <p:nvPr/>
        </p:nvSpPr>
        <p:spPr>
          <a:xfrm>
            <a:off x="250350" y="1275900"/>
            <a:ext cx="7554900" cy="610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MAE (Error Absoluto Medio)</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MSE (Error Cuadrático Medio)</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R² (Coeficiente de Determinació</a:t>
            </a:r>
            <a:r>
              <a:rPr lang="es" sz="1600">
                <a:latin typeface="Proxima Nova"/>
                <a:ea typeface="Proxima Nova"/>
                <a:cs typeface="Proxima Nova"/>
                <a:sym typeface="Proxima Nova"/>
              </a:rPr>
              <a:t>n)</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sp>
        <p:nvSpPr>
          <p:cNvPr id="338" name="Google Shape;338;p70"/>
          <p:cNvSpPr txBox="1"/>
          <p:nvPr/>
        </p:nvSpPr>
        <p:spPr>
          <a:xfrm>
            <a:off x="-152400" y="22005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Resultados Comparativos:</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p:txBody>
      </p:sp>
      <p:sp>
        <p:nvSpPr>
          <p:cNvPr id="339" name="Google Shape;339;p70"/>
          <p:cNvSpPr txBox="1"/>
          <p:nvPr/>
        </p:nvSpPr>
        <p:spPr>
          <a:xfrm>
            <a:off x="248050" y="2600750"/>
            <a:ext cx="7554900" cy="610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Regresión Lineal: MAE alto, baja capacidad de generalización.</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Random Forest: Mejor capacidad predictiva y menor error.</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sp>
        <p:nvSpPr>
          <p:cNvPr id="340" name="Google Shape;340;p70"/>
          <p:cNvSpPr txBox="1"/>
          <p:nvPr/>
        </p:nvSpPr>
        <p:spPr>
          <a:xfrm>
            <a:off x="-178475" y="33598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Modelo Seleccionado</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p:txBody>
      </p:sp>
      <p:sp>
        <p:nvSpPr>
          <p:cNvPr id="341" name="Google Shape;341;p70"/>
          <p:cNvSpPr txBox="1"/>
          <p:nvPr/>
        </p:nvSpPr>
        <p:spPr>
          <a:xfrm>
            <a:off x="221975" y="3760050"/>
            <a:ext cx="7554900" cy="610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Se eligió Random Forest Regressor, ya que presentó mejores métricas en la evaluación.</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El modelo fue guardado en formato .joblib para futuras predicciones.</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71"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pic>
        <p:nvPicPr>
          <p:cNvPr id="347" name="Google Shape;347;p71" title="Captura de pantalla 2025-03-19 112058.png"/>
          <p:cNvPicPr preferRelativeResize="0"/>
          <p:nvPr/>
        </p:nvPicPr>
        <p:blipFill>
          <a:blip r:embed="rId4">
            <a:alphaModFix/>
          </a:blip>
          <a:stretch>
            <a:fillRect/>
          </a:stretch>
        </p:blipFill>
        <p:spPr>
          <a:xfrm>
            <a:off x="230775" y="199450"/>
            <a:ext cx="5408850" cy="3651926"/>
          </a:xfrm>
          <a:prstGeom prst="rect">
            <a:avLst/>
          </a:prstGeom>
          <a:noFill/>
          <a:ln>
            <a:noFill/>
          </a:ln>
        </p:spPr>
      </p:pic>
      <p:sp>
        <p:nvSpPr>
          <p:cNvPr id="348" name="Google Shape;348;p71"/>
          <p:cNvSpPr txBox="1"/>
          <p:nvPr/>
        </p:nvSpPr>
        <p:spPr>
          <a:xfrm>
            <a:off x="477775" y="3950800"/>
            <a:ext cx="5161800" cy="507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700">
                <a:latin typeface="Proxima Nova"/>
                <a:ea typeface="Proxima Nova"/>
                <a:cs typeface="Proxima Nova"/>
                <a:sym typeface="Proxima Nova"/>
              </a:rPr>
              <a:t>Importancia de las características en la predicción del precio de Bitcoin. Se observa que las variables 'High' (máximo del día), 'Open' (precio de apertura) y 'Low' (mínimo del día) tienen la mayor influencia en la predicción, mientras que el volumen de transacciones tiene un impacto menor en el modelo</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7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5.  </a:t>
            </a:r>
            <a:r>
              <a:rPr lang="es"/>
              <a:t>Conclusiones Finales y Acciones de Mejora</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73"/>
          <p:cNvSpPr txBox="1"/>
          <p:nvPr/>
        </p:nvSpPr>
        <p:spPr>
          <a:xfrm>
            <a:off x="-153025" y="2088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Conclusiones</a:t>
            </a:r>
            <a:endParaRPr>
              <a:latin typeface="Roboto"/>
              <a:ea typeface="Roboto"/>
              <a:cs typeface="Roboto"/>
              <a:sym typeface="Roboto"/>
            </a:endParaRPr>
          </a:p>
        </p:txBody>
      </p:sp>
      <p:sp>
        <p:nvSpPr>
          <p:cNvPr id="359" name="Google Shape;359;p73"/>
          <p:cNvSpPr txBox="1"/>
          <p:nvPr/>
        </p:nvSpPr>
        <p:spPr>
          <a:xfrm>
            <a:off x="250350" y="596225"/>
            <a:ext cx="7554900" cy="610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Se logró entrenar un modelo de Machine Learning capaz de predecir el precio de Bitcoin con un nivel aceptable de precisión.</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La volatilidad del mercado sigue siendo un desafío, lo que limita la exactitud de las predicciones.</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La combinación de múltiples factores y modelos podría mejorar los resultados en el futuro.</a:t>
            </a:r>
            <a:endParaRPr sz="1600">
              <a:latin typeface="Proxima Nova"/>
              <a:ea typeface="Proxima Nova"/>
              <a:cs typeface="Proxima Nova"/>
              <a:sym typeface="Proxima Nova"/>
            </a:endParaRPr>
          </a:p>
        </p:txBody>
      </p:sp>
      <p:pic>
        <p:nvPicPr>
          <p:cNvPr id="360" name="Google Shape;360;p73"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74"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
        <p:nvSpPr>
          <p:cNvPr id="366" name="Google Shape;366;p74"/>
          <p:cNvSpPr txBox="1"/>
          <p:nvPr/>
        </p:nvSpPr>
        <p:spPr>
          <a:xfrm>
            <a:off x="624000" y="3960550"/>
            <a:ext cx="5161800" cy="507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700">
                <a:latin typeface="Proxima Nova"/>
                <a:ea typeface="Proxima Nova"/>
                <a:cs typeface="Proxima Nova"/>
                <a:sym typeface="Proxima Nova"/>
              </a:rPr>
              <a:t>Análisis del error absoluto en las predicciones del modelo. Se observa que en ciertas muestras el error es significativamente mayor, lo que indica posibles áreas de mejora en la capacidad predictiva del modelo. Estos picos sugieren que el modelo tiene dificultades para capturar fluctuaciones bruscas en el precio de Bitcoin</a:t>
            </a:r>
            <a:endParaRPr sz="900"/>
          </a:p>
        </p:txBody>
      </p:sp>
      <p:pic>
        <p:nvPicPr>
          <p:cNvPr id="367" name="Google Shape;367;p74" title="Captura de pantalla 2025-03-19 112625.png"/>
          <p:cNvPicPr preferRelativeResize="0"/>
          <p:nvPr/>
        </p:nvPicPr>
        <p:blipFill>
          <a:blip r:embed="rId4">
            <a:alphaModFix/>
          </a:blip>
          <a:stretch>
            <a:fillRect/>
          </a:stretch>
        </p:blipFill>
        <p:spPr>
          <a:xfrm>
            <a:off x="152400" y="152400"/>
            <a:ext cx="6693829" cy="3646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75"/>
          <p:cNvSpPr txBox="1"/>
          <p:nvPr/>
        </p:nvSpPr>
        <p:spPr>
          <a:xfrm>
            <a:off x="-153025" y="2088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Acciones de mejora</a:t>
            </a:r>
            <a:endParaRPr>
              <a:latin typeface="Roboto"/>
              <a:ea typeface="Roboto"/>
              <a:cs typeface="Roboto"/>
              <a:sym typeface="Roboto"/>
            </a:endParaRPr>
          </a:p>
        </p:txBody>
      </p:sp>
      <p:sp>
        <p:nvSpPr>
          <p:cNvPr id="373" name="Google Shape;373;p75"/>
          <p:cNvSpPr txBox="1"/>
          <p:nvPr/>
        </p:nvSpPr>
        <p:spPr>
          <a:xfrm>
            <a:off x="250350" y="596225"/>
            <a:ext cx="7554900" cy="610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Probar modelos más avanzados, como Redes Neuronales o LSTM para mejorar las predicciones a largo plazo.</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Incluir más features relevantes, como noticias del mercado, indicadores técnicos y datos macroeconómicos.</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Optimizar hiperparámetros con técnicas como GridSearchCV o Bayesian Optimization.</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Implementar en tiempo real para generar predicciones dinámicas y aplicarlas a estrategias de trading.</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pic>
        <p:nvPicPr>
          <p:cNvPr id="374" name="Google Shape;374;p75"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9"/>
          <p:cNvSpPr txBox="1"/>
          <p:nvPr>
            <p:ph type="title"/>
          </p:nvPr>
        </p:nvSpPr>
        <p:spPr>
          <a:xfrm>
            <a:off x="165950" y="205400"/>
            <a:ext cx="2868000" cy="401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Raleway"/>
              <a:buNone/>
            </a:pPr>
            <a:r>
              <a:rPr b="1" i="0" lang="es" sz="1800" u="none" cap="none" strike="noStrike">
                <a:solidFill>
                  <a:srgbClr val="000000"/>
                </a:solidFill>
                <a:latin typeface="Raleway"/>
                <a:ea typeface="Raleway"/>
                <a:cs typeface="Raleway"/>
                <a:sym typeface="Raleway"/>
              </a:rPr>
              <a:t>ÍNDICE</a:t>
            </a:r>
            <a:endParaRPr b="1" i="0" sz="1800" u="none" cap="none" strike="noStrike">
              <a:solidFill>
                <a:srgbClr val="000000"/>
              </a:solidFill>
              <a:latin typeface="Raleway"/>
              <a:ea typeface="Raleway"/>
              <a:cs typeface="Raleway"/>
              <a:sym typeface="Raleway"/>
            </a:endParaRPr>
          </a:p>
        </p:txBody>
      </p:sp>
      <p:sp>
        <p:nvSpPr>
          <p:cNvPr id="260" name="Google Shape;260;p59"/>
          <p:cNvSpPr txBox="1"/>
          <p:nvPr/>
        </p:nvSpPr>
        <p:spPr>
          <a:xfrm>
            <a:off x="668550" y="1058300"/>
            <a:ext cx="3925500" cy="3585300"/>
          </a:xfrm>
          <a:prstGeom prst="rect">
            <a:avLst/>
          </a:prstGeom>
          <a:noFill/>
          <a:ln>
            <a:noFill/>
          </a:ln>
        </p:spPr>
        <p:txBody>
          <a:bodyPr anchorCtr="0" anchor="t" bIns="91425" lIns="91425" spcFirstLastPara="1" rIns="91425" wrap="square" tIns="91425">
            <a:noAutofit/>
          </a:bodyPr>
          <a:lstStyle/>
          <a:p>
            <a:pPr indent="0" lvl="0" marL="0" rtl="0" algn="l">
              <a:spcBef>
                <a:spcPts val="800"/>
              </a:spcBef>
              <a:spcAft>
                <a:spcPts val="0"/>
              </a:spcAft>
              <a:buClr>
                <a:srgbClr val="000000"/>
              </a:buClr>
              <a:buSzPts val="1200"/>
              <a:buFont typeface="Arial"/>
              <a:buNone/>
            </a:pPr>
            <a:r>
              <a:t/>
            </a:r>
            <a:endParaRPr b="1" sz="1200">
              <a:solidFill>
                <a:srgbClr val="00A2E4"/>
              </a:solidFill>
              <a:highlight>
                <a:srgbClr val="00AEEF"/>
              </a:highlight>
              <a:latin typeface="Proxima Nova"/>
              <a:ea typeface="Proxima Nova"/>
              <a:cs typeface="Proxima Nova"/>
              <a:sym typeface="Proxima Nova"/>
            </a:endParaRPr>
          </a:p>
          <a:p>
            <a:pPr indent="-317500" lvl="0" marL="457200" rtl="0" algn="l">
              <a:spcBef>
                <a:spcPts val="800"/>
              </a:spcBef>
              <a:spcAft>
                <a:spcPts val="0"/>
              </a:spcAft>
              <a:buClr>
                <a:schemeClr val="accent6"/>
              </a:buClr>
              <a:buSzPts val="1400"/>
              <a:buFont typeface="Proxima Nova"/>
              <a:buAutoNum type="arabicPeriod"/>
            </a:pPr>
            <a:r>
              <a:rPr lang="es">
                <a:solidFill>
                  <a:srgbClr val="444444"/>
                </a:solidFill>
                <a:latin typeface="Proxima Nova"/>
                <a:ea typeface="Proxima Nova"/>
                <a:cs typeface="Proxima Nova"/>
                <a:sym typeface="Proxima Nova"/>
              </a:rPr>
              <a:t>Presentación del Problema de Negocio</a:t>
            </a:r>
            <a:endParaRPr>
              <a:solidFill>
                <a:srgbClr val="444444"/>
              </a:solidFill>
              <a:latin typeface="Proxima Nova"/>
              <a:ea typeface="Proxima Nova"/>
              <a:cs typeface="Proxima Nova"/>
              <a:sym typeface="Proxima Nova"/>
            </a:endParaRPr>
          </a:p>
          <a:p>
            <a:pPr indent="-317500" lvl="0" marL="457200" rtl="0" algn="l">
              <a:spcBef>
                <a:spcPts val="0"/>
              </a:spcBef>
              <a:spcAft>
                <a:spcPts val="0"/>
              </a:spcAft>
              <a:buClr>
                <a:schemeClr val="accent6"/>
              </a:buClr>
              <a:buSzPts val="1400"/>
              <a:buFont typeface="Proxima Nova"/>
              <a:buAutoNum type="arabicPeriod"/>
            </a:pPr>
            <a:r>
              <a:rPr lang="es">
                <a:solidFill>
                  <a:srgbClr val="444444"/>
                </a:solidFill>
                <a:latin typeface="Proxima Nova"/>
                <a:ea typeface="Proxima Nova"/>
                <a:cs typeface="Proxima Nova"/>
                <a:sym typeface="Proxima Nova"/>
              </a:rPr>
              <a:t>Planteamiento del Problema Técnico</a:t>
            </a:r>
            <a:endParaRPr>
              <a:solidFill>
                <a:srgbClr val="444444"/>
              </a:solidFill>
              <a:latin typeface="Proxima Nova"/>
              <a:ea typeface="Proxima Nova"/>
              <a:cs typeface="Proxima Nova"/>
              <a:sym typeface="Proxima Nova"/>
            </a:endParaRPr>
          </a:p>
          <a:p>
            <a:pPr indent="-317500" lvl="0" marL="457200" rtl="0" algn="l">
              <a:spcBef>
                <a:spcPts val="0"/>
              </a:spcBef>
              <a:spcAft>
                <a:spcPts val="0"/>
              </a:spcAft>
              <a:buClr>
                <a:schemeClr val="accent6"/>
              </a:buClr>
              <a:buSzPts val="1400"/>
              <a:buFont typeface="Proxima Nova"/>
              <a:buAutoNum type="arabicPeriod"/>
            </a:pPr>
            <a:r>
              <a:rPr lang="es">
                <a:solidFill>
                  <a:srgbClr val="444444"/>
                </a:solidFill>
                <a:latin typeface="Proxima Nova"/>
                <a:ea typeface="Proxima Nova"/>
                <a:cs typeface="Proxima Nova"/>
                <a:sym typeface="Proxima Nova"/>
              </a:rPr>
              <a:t>Descripción del Dataset y Análisis Exploratorio de Datos (EDA)</a:t>
            </a:r>
            <a:endParaRPr>
              <a:solidFill>
                <a:srgbClr val="444444"/>
              </a:solidFill>
              <a:latin typeface="Proxima Nova"/>
              <a:ea typeface="Proxima Nova"/>
              <a:cs typeface="Proxima Nova"/>
              <a:sym typeface="Proxima Nova"/>
            </a:endParaRPr>
          </a:p>
          <a:p>
            <a:pPr indent="-317500" lvl="0" marL="457200" rtl="0" algn="l">
              <a:spcBef>
                <a:spcPts val="0"/>
              </a:spcBef>
              <a:spcAft>
                <a:spcPts val="0"/>
              </a:spcAft>
              <a:buClr>
                <a:schemeClr val="accent6"/>
              </a:buClr>
              <a:buSzPts val="1400"/>
              <a:buFont typeface="Proxima Nova"/>
              <a:buAutoNum type="arabicPeriod"/>
            </a:pPr>
            <a:r>
              <a:rPr lang="es">
                <a:solidFill>
                  <a:srgbClr val="444444"/>
                </a:solidFill>
                <a:latin typeface="Proxima Nova"/>
                <a:ea typeface="Proxima Nova"/>
                <a:cs typeface="Proxima Nova"/>
                <a:sym typeface="Proxima Nova"/>
              </a:rPr>
              <a:t>Arquitectura de la Solución y Modelos Probados</a:t>
            </a:r>
            <a:endParaRPr>
              <a:solidFill>
                <a:srgbClr val="444444"/>
              </a:solidFill>
              <a:latin typeface="Proxima Nova"/>
              <a:ea typeface="Proxima Nova"/>
              <a:cs typeface="Proxima Nova"/>
              <a:sym typeface="Proxima Nova"/>
            </a:endParaRPr>
          </a:p>
          <a:p>
            <a:pPr indent="-317500" lvl="0" marL="457200" rtl="0" algn="l">
              <a:spcBef>
                <a:spcPts val="0"/>
              </a:spcBef>
              <a:spcAft>
                <a:spcPts val="0"/>
              </a:spcAft>
              <a:buClr>
                <a:schemeClr val="accent6"/>
              </a:buClr>
              <a:buSzPts val="1400"/>
              <a:buFont typeface="Proxima Nova"/>
              <a:buAutoNum type="arabicPeriod"/>
            </a:pPr>
            <a:r>
              <a:rPr lang="es">
                <a:solidFill>
                  <a:srgbClr val="444444"/>
                </a:solidFill>
                <a:latin typeface="Proxima Nova"/>
                <a:ea typeface="Proxima Nova"/>
                <a:cs typeface="Proxima Nova"/>
                <a:sym typeface="Proxima Nova"/>
              </a:rPr>
              <a:t>Conclusiones Finales y Acciones de Mejora</a:t>
            </a:r>
            <a:endParaRPr>
              <a:solidFill>
                <a:srgbClr val="444444"/>
              </a:solidFill>
              <a:latin typeface="Proxima Nova"/>
              <a:ea typeface="Proxima Nova"/>
              <a:cs typeface="Proxima Nova"/>
              <a:sym typeface="Proxima Nova"/>
            </a:endParaRPr>
          </a:p>
        </p:txBody>
      </p:sp>
      <p:pic>
        <p:nvPicPr>
          <p:cNvPr id="261" name="Google Shape;261;p59" title="SL-0212121-40670-11.jpg"/>
          <p:cNvPicPr preferRelativeResize="0"/>
          <p:nvPr/>
        </p:nvPicPr>
        <p:blipFill rotWithShape="1">
          <a:blip r:embed="rId3">
            <a:alphaModFix/>
          </a:blip>
          <a:srcRect b="0" l="22497" r="22497" t="0"/>
          <a:stretch/>
        </p:blipFill>
        <p:spPr>
          <a:xfrm>
            <a:off x="4898925" y="0"/>
            <a:ext cx="4245074"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6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1.  </a:t>
            </a:r>
            <a:r>
              <a:rPr lang="es"/>
              <a:t>Presentación del Problema de Negocio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61"/>
          <p:cNvSpPr txBox="1"/>
          <p:nvPr/>
        </p:nvSpPr>
        <p:spPr>
          <a:xfrm>
            <a:off x="794550" y="1270922"/>
            <a:ext cx="7554900" cy="141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500">
                <a:latin typeface="Proxima Nova"/>
                <a:ea typeface="Proxima Nova"/>
                <a:cs typeface="Proxima Nova"/>
                <a:sym typeface="Proxima Nova"/>
              </a:rPr>
              <a:t>Bitcoin es una de las criptomonedas más volátiles del mercado, lo que genera incertidumbre entre inversores y traders. La predicción precisa de su precio de cierre permitiría tomar decisiones más informadas, reducir riesgos y optimizar estrategias de inversión.</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p:txBody>
      </p:sp>
      <p:pic>
        <p:nvPicPr>
          <p:cNvPr id="272" name="Google Shape;272;p61"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6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2. </a:t>
            </a:r>
            <a:r>
              <a:rPr lang="es"/>
              <a:t> Planteamiento del Problema Técnico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63"/>
          <p:cNvSpPr txBox="1"/>
          <p:nvPr/>
        </p:nvSpPr>
        <p:spPr>
          <a:xfrm>
            <a:off x="794550" y="1270922"/>
            <a:ext cx="7554900" cy="141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500">
                <a:latin typeface="Proxima Nova"/>
                <a:ea typeface="Proxima Nova"/>
                <a:cs typeface="Proxima Nova"/>
                <a:sym typeface="Proxima Nova"/>
              </a:rPr>
              <a:t>El problema técnico abordado en este proyecto es la predicción del precio de cierre de Bitcoin utilizando modelos de Machine Learning. Para ello, se emplean datos históricos del mercado con el objetivo de identificar patrones y realizar predicciones más precisas.</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p:txBody>
      </p:sp>
      <p:pic>
        <p:nvPicPr>
          <p:cNvPr id="283" name="Google Shape;283;p63"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64"/>
          <p:cNvSpPr txBox="1"/>
          <p:nvPr/>
        </p:nvSpPr>
        <p:spPr>
          <a:xfrm>
            <a:off x="-153025" y="208800"/>
            <a:ext cx="7401600" cy="3375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s" sz="1800">
                <a:latin typeface="Raleway"/>
                <a:ea typeface="Raleway"/>
                <a:cs typeface="Raleway"/>
                <a:sym typeface="Raleway"/>
              </a:rPr>
              <a:t>¿Cómo ayuda a resolver el problema de negocio?</a:t>
            </a:r>
            <a:endParaRPr b="1" sz="1800">
              <a:latin typeface="Raleway"/>
              <a:ea typeface="Raleway"/>
              <a:cs typeface="Raleway"/>
              <a:sym typeface="Raleway"/>
            </a:endParaRPr>
          </a:p>
          <a:p>
            <a:pPr indent="457200" lvl="0" marL="0" rtl="0" algn="l">
              <a:spcBef>
                <a:spcPts val="0"/>
              </a:spcBef>
              <a:spcAft>
                <a:spcPts val="0"/>
              </a:spcAft>
              <a:buNone/>
            </a:pPr>
            <a:r>
              <a:t/>
            </a:r>
            <a:endParaRPr b="1" sz="1800">
              <a:latin typeface="Raleway"/>
              <a:ea typeface="Raleway"/>
              <a:cs typeface="Raleway"/>
              <a:sym typeface="Raleway"/>
            </a:endParaRPr>
          </a:p>
        </p:txBody>
      </p:sp>
      <p:sp>
        <p:nvSpPr>
          <p:cNvPr id="289" name="Google Shape;289;p64"/>
          <p:cNvSpPr txBox="1"/>
          <p:nvPr/>
        </p:nvSpPr>
        <p:spPr>
          <a:xfrm>
            <a:off x="442325" y="790050"/>
            <a:ext cx="6690000" cy="3563400"/>
          </a:xfrm>
          <a:prstGeom prst="rect">
            <a:avLst/>
          </a:prstGeom>
          <a:noFill/>
          <a:ln>
            <a:noFill/>
          </a:ln>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Proxima Nova"/>
              <a:buChar char="●"/>
            </a:pPr>
            <a:r>
              <a:rPr lang="es" sz="1200">
                <a:latin typeface="Proxima Nova"/>
                <a:ea typeface="Proxima Nova"/>
                <a:cs typeface="Proxima Nova"/>
                <a:sym typeface="Proxima Nova"/>
              </a:rPr>
              <a:t>Permite anticipar fluctuaciones de precio basadas en datos históricos.</a:t>
            </a:r>
            <a:endParaRPr sz="1200">
              <a:latin typeface="Proxima Nova"/>
              <a:ea typeface="Proxima Nova"/>
              <a:cs typeface="Proxima Nova"/>
              <a:sym typeface="Proxima Nova"/>
            </a:endParaRPr>
          </a:p>
          <a:p>
            <a:pPr indent="-304800" lvl="0" marL="457200" rtl="0" algn="just">
              <a:spcBef>
                <a:spcPts val="0"/>
              </a:spcBef>
              <a:spcAft>
                <a:spcPts val="0"/>
              </a:spcAft>
              <a:buSzPts val="1200"/>
              <a:buFont typeface="Proxima Nova"/>
              <a:buChar char="●"/>
            </a:pPr>
            <a:r>
              <a:rPr lang="es" sz="1200">
                <a:latin typeface="Proxima Nova"/>
                <a:ea typeface="Proxima Nova"/>
                <a:cs typeface="Proxima Nova"/>
                <a:sym typeface="Proxima Nova"/>
              </a:rPr>
              <a:t>Mejora la toma de decisiones en estrategias de inversión y trading.</a:t>
            </a:r>
            <a:endParaRPr sz="1200">
              <a:latin typeface="Proxima Nova"/>
              <a:ea typeface="Proxima Nova"/>
              <a:cs typeface="Proxima Nova"/>
              <a:sym typeface="Proxima Nova"/>
            </a:endParaRPr>
          </a:p>
          <a:p>
            <a:pPr indent="-304800" lvl="0" marL="457200" rtl="0" algn="just">
              <a:spcBef>
                <a:spcPts val="0"/>
              </a:spcBef>
              <a:spcAft>
                <a:spcPts val="0"/>
              </a:spcAft>
              <a:buSzPts val="1200"/>
              <a:buFont typeface="Proxima Nova"/>
              <a:buChar char="●"/>
            </a:pPr>
            <a:r>
              <a:rPr lang="es" sz="1200">
                <a:latin typeface="Proxima Nova"/>
                <a:ea typeface="Proxima Nova"/>
                <a:cs typeface="Proxima Nova"/>
                <a:sym typeface="Proxima Nova"/>
              </a:rPr>
              <a:t>Reduce la incertidumbre para pequeños y grandes inversores.</a:t>
            </a:r>
            <a:endParaRPr sz="1200">
              <a:latin typeface="Proxima Nova"/>
              <a:ea typeface="Proxima Nova"/>
              <a:cs typeface="Proxima Nova"/>
              <a:sym typeface="Proxima Nova"/>
            </a:endParaRPr>
          </a:p>
          <a:p>
            <a:pPr indent="0" lvl="0" marL="0" rtl="0" algn="just">
              <a:spcBef>
                <a:spcPts val="0"/>
              </a:spcBef>
              <a:spcAft>
                <a:spcPts val="0"/>
              </a:spcAft>
              <a:buNone/>
            </a:pPr>
            <a:r>
              <a:t/>
            </a:r>
            <a:endParaRPr sz="1200">
              <a:latin typeface="Proxima Nova"/>
              <a:ea typeface="Proxima Nova"/>
              <a:cs typeface="Proxima Nova"/>
              <a:sym typeface="Proxima Nova"/>
            </a:endParaRPr>
          </a:p>
          <a:p>
            <a:pPr indent="0" lvl="0" marL="0" rtl="0" algn="just">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p:txBody>
      </p:sp>
      <p:pic>
        <p:nvPicPr>
          <p:cNvPr id="290" name="Google Shape;290;p64" title="crypto_set.jpg"/>
          <p:cNvPicPr preferRelativeResize="0"/>
          <p:nvPr/>
        </p:nvPicPr>
        <p:blipFill>
          <a:blip r:embed="rId3">
            <a:alphaModFix/>
          </a:blip>
          <a:stretch>
            <a:fillRect/>
          </a:stretch>
        </p:blipFill>
        <p:spPr>
          <a:xfrm>
            <a:off x="8487800" y="4567700"/>
            <a:ext cx="435825" cy="421075"/>
          </a:xfrm>
          <a:prstGeom prst="rect">
            <a:avLst/>
          </a:prstGeom>
          <a:noFill/>
          <a:ln>
            <a:noFill/>
          </a:ln>
        </p:spPr>
      </p:pic>
      <p:pic>
        <p:nvPicPr>
          <p:cNvPr id="291" name="Google Shape;291;p64"/>
          <p:cNvPicPr preferRelativeResize="0"/>
          <p:nvPr/>
        </p:nvPicPr>
        <p:blipFill>
          <a:blip r:embed="rId4">
            <a:alphaModFix/>
          </a:blip>
          <a:stretch>
            <a:fillRect/>
          </a:stretch>
        </p:blipFill>
        <p:spPr>
          <a:xfrm>
            <a:off x="2163025" y="1736950"/>
            <a:ext cx="4023225" cy="2700900"/>
          </a:xfrm>
          <a:prstGeom prst="rect">
            <a:avLst/>
          </a:prstGeom>
          <a:noFill/>
          <a:ln>
            <a:noFill/>
          </a:ln>
        </p:spPr>
      </p:pic>
      <p:sp>
        <p:nvSpPr>
          <p:cNvPr id="292" name="Google Shape;292;p64"/>
          <p:cNvSpPr txBox="1"/>
          <p:nvPr/>
        </p:nvSpPr>
        <p:spPr>
          <a:xfrm>
            <a:off x="2296000" y="4514050"/>
            <a:ext cx="5643000" cy="507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700">
                <a:latin typeface="Proxima Nova"/>
                <a:ea typeface="Proxima Nova"/>
                <a:cs typeface="Proxima Nova"/>
                <a:sym typeface="Proxima Nova"/>
              </a:rPr>
              <a:t>Distribución del precio de cierre de Bitcoin. Se observa una alta concentración de precios en valores bajos, con una cola larga que indica la presencia de valores extremos en el rango de precios más altos. Esto sugiere una distribución sesgada, lo que puede afectar el rendimiento de los modelos de predicción</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6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3.  Descripción del Dataset y Análisis Exploratorio de Datos (EDA)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66"/>
          <p:cNvSpPr txBox="1"/>
          <p:nvPr/>
        </p:nvSpPr>
        <p:spPr>
          <a:xfrm>
            <a:off x="-153025" y="2088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Fuente de los datos</a:t>
            </a:r>
            <a:endParaRPr>
              <a:latin typeface="Roboto"/>
              <a:ea typeface="Roboto"/>
              <a:cs typeface="Roboto"/>
              <a:sym typeface="Roboto"/>
            </a:endParaRPr>
          </a:p>
        </p:txBody>
      </p:sp>
      <p:pic>
        <p:nvPicPr>
          <p:cNvPr id="303" name="Google Shape;303;p66"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
        <p:nvSpPr>
          <p:cNvPr id="304" name="Google Shape;304;p66"/>
          <p:cNvSpPr txBox="1"/>
          <p:nvPr/>
        </p:nvSpPr>
        <p:spPr>
          <a:xfrm>
            <a:off x="250350" y="2037900"/>
            <a:ext cx="7554900" cy="610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Pre</a:t>
            </a:r>
            <a:r>
              <a:rPr lang="es" sz="1600">
                <a:latin typeface="Proxima Nova"/>
                <a:ea typeface="Proxima Nova"/>
                <a:cs typeface="Proxima Nova"/>
                <a:sym typeface="Proxima Nova"/>
              </a:rPr>
              <a:t>c</a:t>
            </a:r>
            <a:r>
              <a:rPr lang="es" sz="1600">
                <a:latin typeface="Proxima Nova"/>
                <a:ea typeface="Proxima Nova"/>
                <a:cs typeface="Proxima Nova"/>
                <a:sym typeface="Proxima Nova"/>
              </a:rPr>
              <a:t>io de Apertura (Open)</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Precio Máximo y Mínimo (High, Low)</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Volumen de transacciones (Volume)</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Precio de Cierre (Close)</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sp>
        <p:nvSpPr>
          <p:cNvPr id="305" name="Google Shape;305;p66"/>
          <p:cNvSpPr txBox="1"/>
          <p:nvPr/>
        </p:nvSpPr>
        <p:spPr>
          <a:xfrm>
            <a:off x="402750" y="672425"/>
            <a:ext cx="4447800" cy="610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600">
                <a:latin typeface="Proxima Nova"/>
                <a:ea typeface="Proxima Nova"/>
                <a:cs typeface="Proxima Nova"/>
                <a:sym typeface="Proxima Nova"/>
              </a:rPr>
              <a:t>El dataset original fue obtenido de Kaggle. Contiene datos históricos de Bitcoin, incluyendo:</a:t>
            </a:r>
            <a:endParaRPr sz="12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GOBALO - PROPUESTAS">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BALO - PROPUESTAS">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GOBALO - PROPUESTAS">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