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 SemiBold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Maven Pro ExtraBold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22" Type="http://schemas.openxmlformats.org/officeDocument/2006/relationships/font" Target="fonts/MavenProExtraBold-bold.fntdata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font" Target="fonts/NunitoSemiBold-bold.fntdata"/><Relationship Id="rId12" Type="http://schemas.openxmlformats.org/officeDocument/2006/relationships/font" Target="fonts/Nunit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emiBold-boldItalic.fntdata"/><Relationship Id="rId14" Type="http://schemas.openxmlformats.org/officeDocument/2006/relationships/font" Target="fonts/NunitoSemiBold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ce46d48c0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ce46d48c0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ce46d48c0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ce46d48c0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ce46d48c0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ce46d48c0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ce46d48c0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ce46d48c0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ce46d48c0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ce46d48c0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 2 Unidad 8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69125" y="3182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Maven Pro ExtraBold"/>
                <a:ea typeface="Maven Pro ExtraBold"/>
                <a:cs typeface="Maven Pro ExtraBold"/>
                <a:sym typeface="Maven Pro ExtraBold"/>
              </a:rPr>
              <a:t>TITANIC</a:t>
            </a:r>
            <a:endParaRPr sz="4400">
              <a:latin typeface="Maven Pro ExtraBold"/>
              <a:ea typeface="Maven Pro ExtraBold"/>
              <a:cs typeface="Maven Pro ExtraBold"/>
              <a:sym typeface="Maven Pro ExtraBold"/>
            </a:endParaRPr>
          </a:p>
        </p:txBody>
      </p:sp>
      <p:cxnSp>
        <p:nvCxnSpPr>
          <p:cNvPr id="279" name="Google Shape;279;p13"/>
          <p:cNvCxnSpPr/>
          <p:nvPr/>
        </p:nvCxnSpPr>
        <p:spPr>
          <a:xfrm>
            <a:off x="968525" y="3182350"/>
            <a:ext cx="2630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Titanic fue un accidente con una tasa de mortalidad alta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5834750" y="1954600"/>
            <a:ext cx="21981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latin typeface="Nunito SemiBold"/>
                <a:ea typeface="Nunito SemiBold"/>
                <a:cs typeface="Nunito SemiBold"/>
                <a:sym typeface="Nunito SemiBold"/>
              </a:rPr>
              <a:t>Más del 60% de los pasajeros no sobrevivieron al naufragio del Titanic</a:t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75" y="1777300"/>
            <a:ext cx="3880549" cy="28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esa ocasión, los datos apoyan que se dio el 'Mujeres y niños primero'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6050950" y="1954600"/>
            <a:ext cx="21981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latin typeface="Nunito SemiBold"/>
                <a:ea typeface="Nunito SemiBold"/>
                <a:cs typeface="Nunito SemiBold"/>
                <a:sym typeface="Nunito SemiBold"/>
              </a:rPr>
              <a:t>Las tasas de supervivencia de mujeres y niños fueron significativamente más altas que las de los hombres.</a:t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675" y="1777300"/>
            <a:ext cx="4870598" cy="28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77"/>
              <a:t>La clase en la que se viajaba tuvo una influencia significativa para determinar la supervivencia</a:t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6339225" y="1846500"/>
            <a:ext cx="21981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latin typeface="Nunito SemiBold"/>
                <a:ea typeface="Nunito SemiBold"/>
                <a:cs typeface="Nunito SemiBold"/>
                <a:sym typeface="Nunito SemiBold"/>
              </a:rPr>
              <a:t>La tasa de supervivencia fue mayor en primera clase y menor en tercera clase</a:t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75" y="1597875"/>
            <a:ext cx="5460570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77"/>
              <a:t>Diferencias de tasas de supervivencia entre mujeres y niños según clase</a:t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6339225" y="1846500"/>
            <a:ext cx="21981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Nunito SemiBold"/>
                <a:ea typeface="Nunito SemiBold"/>
                <a:cs typeface="Nunito SemiBold"/>
                <a:sym typeface="Nunito SemiBold"/>
              </a:rPr>
              <a:t>En primera clase, mujeres y niños tenían las mayores tasas de supervivencia.</a:t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0" y="1678200"/>
            <a:ext cx="5460570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77"/>
              <a:t>El puerto de embarque parece influir en la supervivencia</a:t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6339225" y="1846500"/>
            <a:ext cx="21981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55">
                <a:latin typeface="Nunito SemiBold"/>
                <a:ea typeface="Nunito SemiBold"/>
                <a:cs typeface="Nunito SemiBold"/>
                <a:sym typeface="Nunito SemiBold"/>
              </a:rPr>
              <a:t>Las tasas de supervivencia parecen estar relacionadas con el tipo de pasajeros que embarcaron en cada puerto.</a:t>
            </a:r>
            <a:endParaRPr sz="3255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800" y="1678200"/>
            <a:ext cx="5460570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