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5"/>
    <p:sldMasterId id="2147483702" r:id="rId6"/>
    <p:sldMasterId id="2147483703" r:id="rId7"/>
    <p:sldMasterId id="214748370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y="5143500" cx="9144000"/>
  <p:notesSz cx="6858000" cy="9144000"/>
  <p:embeddedFontLst>
    <p:embeddedFont>
      <p:font typeface="Dosis"/>
      <p:regular r:id="rId24"/>
      <p:bold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Poppins"/>
      <p:regular r:id="rId42"/>
      <p:bold r:id="rId43"/>
      <p:italic r:id="rId44"/>
      <p:boldItalic r:id="rId45"/>
    </p:embeddedFont>
    <p:embeddedFont>
      <p:font typeface="Pathway Gothic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BF4737-FA6C-4921-912E-2B3419C6F24B}">
  <a:tblStyle styleId="{E7BF4737-FA6C-4921-912E-2B3419C6F2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1.xml"/><Relationship Id="rId42" Type="http://schemas.openxmlformats.org/officeDocument/2006/relationships/font" Target="fonts/Poppins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3.xml"/><Relationship Id="rId44" Type="http://schemas.openxmlformats.org/officeDocument/2006/relationships/font" Target="fonts/Poppins-italic.fntdata"/><Relationship Id="rId21" Type="http://schemas.openxmlformats.org/officeDocument/2006/relationships/slide" Target="slides/slide12.xml"/><Relationship Id="rId43" Type="http://schemas.openxmlformats.org/officeDocument/2006/relationships/font" Target="fonts/Poppins-bold.fntdata"/><Relationship Id="rId24" Type="http://schemas.openxmlformats.org/officeDocument/2006/relationships/font" Target="fonts/Dosis-regular.fntdata"/><Relationship Id="rId46" Type="http://schemas.openxmlformats.org/officeDocument/2006/relationships/font" Target="fonts/PathwayGothicOne-regular.fntdata"/><Relationship Id="rId23" Type="http://schemas.openxmlformats.org/officeDocument/2006/relationships/slide" Target="slides/slide14.xml"/><Relationship Id="rId45" Type="http://schemas.openxmlformats.org/officeDocument/2006/relationships/font" Target="fonts/Poppins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aleway-regular.fntdata"/><Relationship Id="rId25" Type="http://schemas.openxmlformats.org/officeDocument/2006/relationships/font" Target="fonts/Dosis-bold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2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1.xml"/><Relationship Id="rId32" Type="http://schemas.openxmlformats.org/officeDocument/2006/relationships/font" Target="fonts/Roboto-italic.fntdata"/><Relationship Id="rId13" Type="http://schemas.openxmlformats.org/officeDocument/2006/relationships/slide" Target="slides/slide4.xml"/><Relationship Id="rId35" Type="http://schemas.openxmlformats.org/officeDocument/2006/relationships/font" Target="fonts/ProximaNova-bold.fntdata"/><Relationship Id="rId12" Type="http://schemas.openxmlformats.org/officeDocument/2006/relationships/slide" Target="slides/slide3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6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5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8.xml"/><Relationship Id="rId39" Type="http://schemas.openxmlformats.org/officeDocument/2006/relationships/font" Target="fonts/Lato-bold.fntdata"/><Relationship Id="rId16" Type="http://schemas.openxmlformats.org/officeDocument/2006/relationships/slide" Target="slides/slide7.xml"/><Relationship Id="rId38" Type="http://schemas.openxmlformats.org/officeDocument/2006/relationships/font" Target="fonts/La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aa638fd5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aa638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98ef189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98ef189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9cb2563e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9cb2563e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14b0747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14b0747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14b0747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14b0747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14b0747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14b0747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aa638fd5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5baa638f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aa638f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aa638f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98ef189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98ef189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14b0747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14b0747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98ef18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98ef18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98ef189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98ef189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98ef189d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98ef189d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98ef189d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98ef189d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b="1" sz="4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leway"/>
              <a:buNone/>
              <a:defRPr b="1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250675" y="389950"/>
            <a:ext cx="1234800" cy="129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241575" y="887100"/>
            <a:ext cx="84525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241575" y="121925"/>
            <a:ext cx="82221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b="1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  <a:defRPr sz="1400">
                <a:latin typeface="Dosis"/>
                <a:ea typeface="Dosis"/>
                <a:cs typeface="Dosis"/>
                <a:sym typeface="Dosi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  <a:defRPr sz="1400">
                <a:latin typeface="Dosis"/>
                <a:ea typeface="Dosis"/>
                <a:cs typeface="Dosis"/>
                <a:sym typeface="Dosi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 sz="1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balo">
  <p:cSld name="ONE_COLUMN_TEXT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226078" y="129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aleway"/>
              <a:buNone/>
              <a:defRPr b="1" sz="2400">
                <a:solidFill>
                  <a:srgbClr val="00A3E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226075" y="1279475"/>
            <a:ext cx="35526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■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Raleway"/>
              <a:buNone/>
              <a:defRPr b="1" sz="60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osis"/>
              <a:buNone/>
              <a:defRPr sz="21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None/>
              <a:defRPr b="1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aleway"/>
              <a:buNone/>
              <a:defRPr b="1" sz="1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124975" y="11917"/>
            <a:ext cx="8561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indent="0" lvl="1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indent="0" lvl="2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indent="0" lvl="3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indent="0" lvl="4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indent="0" lvl="5" marL="4572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indent="0" lvl="6" marL="9144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indent="0" lvl="7" marL="13716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indent="0" lvl="8" marL="18288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457200" y="111173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–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–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»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balo">
  <p:cSld name="ONE_COLUMN_TEXT"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250675" y="389950"/>
            <a:ext cx="1234800" cy="129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9"/>
          <p:cNvSpPr txBox="1"/>
          <p:nvPr>
            <p:ph type="title"/>
          </p:nvPr>
        </p:nvSpPr>
        <p:spPr>
          <a:xfrm>
            <a:off x="226075" y="129200"/>
            <a:ext cx="4533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b="1" i="0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00A3E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226075" y="1032100"/>
            <a:ext cx="35526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3" name="Google Shape;123;p30"/>
          <p:cNvPicPr preferRelativeResize="0"/>
          <p:nvPr/>
        </p:nvPicPr>
        <p:blipFill rotWithShape="1">
          <a:blip r:embed="rId2">
            <a:alphaModFix amt="41000"/>
          </a:blip>
          <a:srcRect b="0" l="0" r="0" t="0"/>
          <a:stretch/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leway"/>
              <a:buNone/>
              <a:defRPr b="1" i="0" sz="4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/>
          <p:nvPr/>
        </p:nvSpPr>
        <p:spPr>
          <a:xfrm>
            <a:off x="250675" y="389950"/>
            <a:ext cx="1234800" cy="129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241575" y="887100"/>
            <a:ext cx="84525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31"/>
          <p:cNvSpPr txBox="1"/>
          <p:nvPr>
            <p:ph type="title"/>
          </p:nvPr>
        </p:nvSpPr>
        <p:spPr>
          <a:xfrm>
            <a:off x="241575" y="121925"/>
            <a:ext cx="8222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b="1" i="0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3434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3" name="Google Shape;133;p32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b="1" i="0" sz="6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Dosis"/>
              <a:buNone/>
              <a:defRPr b="0" i="0" sz="21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" name="Google Shape;149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b="0" i="0" sz="1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 b="0" i="0" sz="1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None/>
              <a:def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aleway"/>
              <a:buNone/>
              <a:defRPr b="1" i="0" sz="12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osis"/>
              <a:buChar char="●"/>
              <a:defRPr b="0" i="0" sz="18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○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■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○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■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○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osis"/>
              <a:buChar char="■"/>
              <a:defRPr b="0" i="0" sz="1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type="title"/>
          </p:nvPr>
        </p:nvSpPr>
        <p:spPr>
          <a:xfrm>
            <a:off x="124975" y="11917"/>
            <a:ext cx="8561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457200" y="111173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–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–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»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1"/>
          <p:cNvPicPr preferRelativeResize="0"/>
          <p:nvPr/>
        </p:nvPicPr>
        <p:blipFill rotWithShape="1">
          <a:blip r:embed="rId2">
            <a:alphaModFix amt="41000"/>
          </a:blip>
          <a:srcRect b="0" l="0" r="0" t="0"/>
          <a:stretch/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1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4B4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1"/>
          <p:cNvSpPr txBox="1"/>
          <p:nvPr>
            <p:ph type="title"/>
          </p:nvPr>
        </p:nvSpPr>
        <p:spPr>
          <a:xfrm>
            <a:off x="469850" y="2052875"/>
            <a:ext cx="82188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1" i="0" sz="42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69" name="Google Shape;169;p41"/>
          <p:cNvGrpSpPr/>
          <p:nvPr/>
        </p:nvGrpSpPr>
        <p:grpSpPr>
          <a:xfrm>
            <a:off x="8370067" y="4807147"/>
            <a:ext cx="626177" cy="158980"/>
            <a:chOff x="673875" y="2068725"/>
            <a:chExt cx="6350675" cy="1612375"/>
          </a:xfrm>
        </p:grpSpPr>
        <p:sp>
          <p:nvSpPr>
            <p:cNvPr id="170" name="Google Shape;170;p41"/>
            <p:cNvSpPr/>
            <p:nvPr/>
          </p:nvSpPr>
          <p:spPr>
            <a:xfrm>
              <a:off x="2196175" y="2068725"/>
              <a:ext cx="534575" cy="194675"/>
            </a:xfrm>
            <a:custGeom>
              <a:rect b="b" l="l" r="r" t="t"/>
              <a:pathLst>
                <a:path extrusionOk="0" h="7787" w="21383">
                  <a:moveTo>
                    <a:pt x="1" y="1"/>
                  </a:moveTo>
                  <a:lnTo>
                    <a:pt x="1" y="7786"/>
                  </a:lnTo>
                  <a:lnTo>
                    <a:pt x="21383" y="7786"/>
                  </a:lnTo>
                  <a:lnTo>
                    <a:pt x="2138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1"/>
            <p:cNvSpPr/>
            <p:nvPr/>
          </p:nvSpPr>
          <p:spPr>
            <a:xfrm>
              <a:off x="673875" y="2376675"/>
              <a:ext cx="1223100" cy="1304425"/>
            </a:xfrm>
            <a:custGeom>
              <a:rect b="b" l="l" r="r" t="t"/>
              <a:pathLst>
                <a:path extrusionOk="0" h="52177" w="48924">
                  <a:moveTo>
                    <a:pt x="25334" y="0"/>
                  </a:moveTo>
                  <a:lnTo>
                    <a:pt x="22545" y="117"/>
                  </a:lnTo>
                  <a:lnTo>
                    <a:pt x="17548" y="1163"/>
                  </a:lnTo>
                  <a:lnTo>
                    <a:pt x="15224" y="2092"/>
                  </a:lnTo>
                  <a:lnTo>
                    <a:pt x="13016" y="3138"/>
                  </a:lnTo>
                  <a:lnTo>
                    <a:pt x="9065" y="5927"/>
                  </a:lnTo>
                  <a:lnTo>
                    <a:pt x="7322" y="7554"/>
                  </a:lnTo>
                  <a:lnTo>
                    <a:pt x="5579" y="9413"/>
                  </a:lnTo>
                  <a:lnTo>
                    <a:pt x="2906" y="13597"/>
                  </a:lnTo>
                  <a:lnTo>
                    <a:pt x="1860" y="15921"/>
                  </a:lnTo>
                  <a:lnTo>
                    <a:pt x="1047" y="18361"/>
                  </a:lnTo>
                  <a:lnTo>
                    <a:pt x="117" y="23358"/>
                  </a:lnTo>
                  <a:lnTo>
                    <a:pt x="1" y="26031"/>
                  </a:lnTo>
                  <a:lnTo>
                    <a:pt x="117" y="28819"/>
                  </a:lnTo>
                  <a:lnTo>
                    <a:pt x="1163" y="33933"/>
                  </a:lnTo>
                  <a:lnTo>
                    <a:pt x="2093" y="36373"/>
                  </a:lnTo>
                  <a:lnTo>
                    <a:pt x="3138" y="38697"/>
                  </a:lnTo>
                  <a:lnTo>
                    <a:pt x="5811" y="42880"/>
                  </a:lnTo>
                  <a:lnTo>
                    <a:pt x="7554" y="44623"/>
                  </a:lnTo>
                  <a:lnTo>
                    <a:pt x="9297" y="46366"/>
                  </a:lnTo>
                  <a:lnTo>
                    <a:pt x="13481" y="49155"/>
                  </a:lnTo>
                  <a:lnTo>
                    <a:pt x="15805" y="50201"/>
                  </a:lnTo>
                  <a:lnTo>
                    <a:pt x="18245" y="51131"/>
                  </a:lnTo>
                  <a:lnTo>
                    <a:pt x="23358" y="52061"/>
                  </a:lnTo>
                  <a:lnTo>
                    <a:pt x="26031" y="52177"/>
                  </a:lnTo>
                  <a:lnTo>
                    <a:pt x="29633" y="51944"/>
                  </a:lnTo>
                  <a:lnTo>
                    <a:pt x="33120" y="51131"/>
                  </a:lnTo>
                  <a:lnTo>
                    <a:pt x="36489" y="50085"/>
                  </a:lnTo>
                  <a:lnTo>
                    <a:pt x="39511" y="48458"/>
                  </a:lnTo>
                  <a:lnTo>
                    <a:pt x="42416" y="46599"/>
                  </a:lnTo>
                  <a:lnTo>
                    <a:pt x="44856" y="44275"/>
                  </a:lnTo>
                  <a:lnTo>
                    <a:pt x="47180" y="41718"/>
                  </a:lnTo>
                  <a:lnTo>
                    <a:pt x="48924" y="38697"/>
                  </a:lnTo>
                  <a:lnTo>
                    <a:pt x="48924" y="22080"/>
                  </a:lnTo>
                  <a:lnTo>
                    <a:pt x="29750" y="22080"/>
                  </a:lnTo>
                  <a:lnTo>
                    <a:pt x="29750" y="32538"/>
                  </a:lnTo>
                  <a:lnTo>
                    <a:pt x="34282" y="32538"/>
                  </a:lnTo>
                  <a:lnTo>
                    <a:pt x="32655" y="34281"/>
                  </a:lnTo>
                  <a:lnTo>
                    <a:pt x="30679" y="35443"/>
                  </a:lnTo>
                  <a:lnTo>
                    <a:pt x="29517" y="36024"/>
                  </a:lnTo>
                  <a:lnTo>
                    <a:pt x="27309" y="36489"/>
                  </a:lnTo>
                  <a:lnTo>
                    <a:pt x="23939" y="36489"/>
                  </a:lnTo>
                  <a:lnTo>
                    <a:pt x="21964" y="35792"/>
                  </a:lnTo>
                  <a:lnTo>
                    <a:pt x="20104" y="34862"/>
                  </a:lnTo>
                  <a:lnTo>
                    <a:pt x="18594" y="33584"/>
                  </a:lnTo>
                  <a:lnTo>
                    <a:pt x="17316" y="32189"/>
                  </a:lnTo>
                  <a:lnTo>
                    <a:pt x="16386" y="30330"/>
                  </a:lnTo>
                  <a:lnTo>
                    <a:pt x="15689" y="28355"/>
                  </a:lnTo>
                  <a:lnTo>
                    <a:pt x="15572" y="26031"/>
                  </a:lnTo>
                  <a:lnTo>
                    <a:pt x="15689" y="23823"/>
                  </a:lnTo>
                  <a:lnTo>
                    <a:pt x="16270" y="21847"/>
                  </a:lnTo>
                  <a:lnTo>
                    <a:pt x="17083" y="19988"/>
                  </a:lnTo>
                  <a:lnTo>
                    <a:pt x="18361" y="18477"/>
                  </a:lnTo>
                  <a:lnTo>
                    <a:pt x="19640" y="17315"/>
                  </a:lnTo>
                  <a:lnTo>
                    <a:pt x="21383" y="16385"/>
                  </a:lnTo>
                  <a:lnTo>
                    <a:pt x="23126" y="15804"/>
                  </a:lnTo>
                  <a:lnTo>
                    <a:pt x="25334" y="15572"/>
                  </a:lnTo>
                  <a:lnTo>
                    <a:pt x="27193" y="15688"/>
                  </a:lnTo>
                  <a:lnTo>
                    <a:pt x="29169" y="16153"/>
                  </a:lnTo>
                  <a:lnTo>
                    <a:pt x="31144" y="16966"/>
                  </a:lnTo>
                  <a:lnTo>
                    <a:pt x="32538" y="18129"/>
                  </a:lnTo>
                  <a:lnTo>
                    <a:pt x="41719" y="5462"/>
                  </a:lnTo>
                  <a:lnTo>
                    <a:pt x="39976" y="3951"/>
                  </a:lnTo>
                  <a:lnTo>
                    <a:pt x="37652" y="2789"/>
                  </a:lnTo>
                  <a:lnTo>
                    <a:pt x="35444" y="1744"/>
                  </a:lnTo>
                  <a:lnTo>
                    <a:pt x="32538" y="930"/>
                  </a:lnTo>
                  <a:lnTo>
                    <a:pt x="29285" y="233"/>
                  </a:lnTo>
                  <a:lnTo>
                    <a:pt x="2533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1809800" y="2379575"/>
              <a:ext cx="1301525" cy="1298625"/>
            </a:xfrm>
            <a:custGeom>
              <a:rect b="b" l="l" r="r" t="t"/>
              <a:pathLst>
                <a:path extrusionOk="0" h="51945" w="52061">
                  <a:moveTo>
                    <a:pt x="26147" y="15456"/>
                  </a:moveTo>
                  <a:lnTo>
                    <a:pt x="28238" y="15688"/>
                  </a:lnTo>
                  <a:lnTo>
                    <a:pt x="30214" y="16386"/>
                  </a:lnTo>
                  <a:lnTo>
                    <a:pt x="32073" y="17199"/>
                  </a:lnTo>
                  <a:lnTo>
                    <a:pt x="33584" y="18594"/>
                  </a:lnTo>
                  <a:lnTo>
                    <a:pt x="34862" y="20104"/>
                  </a:lnTo>
                  <a:lnTo>
                    <a:pt x="35792" y="21847"/>
                  </a:lnTo>
                  <a:lnTo>
                    <a:pt x="36489" y="23823"/>
                  </a:lnTo>
                  <a:lnTo>
                    <a:pt x="36605" y="25915"/>
                  </a:lnTo>
                  <a:lnTo>
                    <a:pt x="36489" y="28006"/>
                  </a:lnTo>
                  <a:lnTo>
                    <a:pt x="35792" y="29982"/>
                  </a:lnTo>
                  <a:lnTo>
                    <a:pt x="34862" y="31841"/>
                  </a:lnTo>
                  <a:lnTo>
                    <a:pt x="33584" y="33352"/>
                  </a:lnTo>
                  <a:lnTo>
                    <a:pt x="32073" y="34630"/>
                  </a:lnTo>
                  <a:lnTo>
                    <a:pt x="30214" y="35560"/>
                  </a:lnTo>
                  <a:lnTo>
                    <a:pt x="28238" y="36257"/>
                  </a:lnTo>
                  <a:lnTo>
                    <a:pt x="26147" y="36373"/>
                  </a:lnTo>
                  <a:lnTo>
                    <a:pt x="24055" y="36257"/>
                  </a:lnTo>
                  <a:lnTo>
                    <a:pt x="22079" y="35560"/>
                  </a:lnTo>
                  <a:lnTo>
                    <a:pt x="20220" y="34746"/>
                  </a:lnTo>
                  <a:lnTo>
                    <a:pt x="18826" y="33352"/>
                  </a:lnTo>
                  <a:lnTo>
                    <a:pt x="17547" y="31841"/>
                  </a:lnTo>
                  <a:lnTo>
                    <a:pt x="16618" y="29982"/>
                  </a:lnTo>
                  <a:lnTo>
                    <a:pt x="15921" y="28006"/>
                  </a:lnTo>
                  <a:lnTo>
                    <a:pt x="15688" y="25915"/>
                  </a:lnTo>
                  <a:lnTo>
                    <a:pt x="15921" y="23823"/>
                  </a:lnTo>
                  <a:lnTo>
                    <a:pt x="16618" y="21847"/>
                  </a:lnTo>
                  <a:lnTo>
                    <a:pt x="17431" y="20104"/>
                  </a:lnTo>
                  <a:lnTo>
                    <a:pt x="18826" y="18594"/>
                  </a:lnTo>
                  <a:lnTo>
                    <a:pt x="20336" y="17315"/>
                  </a:lnTo>
                  <a:lnTo>
                    <a:pt x="22079" y="16386"/>
                  </a:lnTo>
                  <a:lnTo>
                    <a:pt x="24055" y="15688"/>
                  </a:lnTo>
                  <a:lnTo>
                    <a:pt x="26147" y="15456"/>
                  </a:lnTo>
                  <a:close/>
                  <a:moveTo>
                    <a:pt x="23358" y="1"/>
                  </a:moveTo>
                  <a:lnTo>
                    <a:pt x="18245" y="1047"/>
                  </a:lnTo>
                  <a:lnTo>
                    <a:pt x="15921" y="1976"/>
                  </a:lnTo>
                  <a:lnTo>
                    <a:pt x="13480" y="3022"/>
                  </a:lnTo>
                  <a:lnTo>
                    <a:pt x="9413" y="5811"/>
                  </a:lnTo>
                  <a:lnTo>
                    <a:pt x="7554" y="7554"/>
                  </a:lnTo>
                  <a:lnTo>
                    <a:pt x="5927" y="9297"/>
                  </a:lnTo>
                  <a:lnTo>
                    <a:pt x="3138" y="13481"/>
                  </a:lnTo>
                  <a:lnTo>
                    <a:pt x="2092" y="15805"/>
                  </a:lnTo>
                  <a:lnTo>
                    <a:pt x="1162" y="18245"/>
                  </a:lnTo>
                  <a:lnTo>
                    <a:pt x="117" y="23242"/>
                  </a:lnTo>
                  <a:lnTo>
                    <a:pt x="0" y="25915"/>
                  </a:lnTo>
                  <a:lnTo>
                    <a:pt x="117" y="28587"/>
                  </a:lnTo>
                  <a:lnTo>
                    <a:pt x="1162" y="33700"/>
                  </a:lnTo>
                  <a:lnTo>
                    <a:pt x="2092" y="36141"/>
                  </a:lnTo>
                  <a:lnTo>
                    <a:pt x="3138" y="38465"/>
                  </a:lnTo>
                  <a:lnTo>
                    <a:pt x="5927" y="42648"/>
                  </a:lnTo>
                  <a:lnTo>
                    <a:pt x="7554" y="44391"/>
                  </a:lnTo>
                  <a:lnTo>
                    <a:pt x="9413" y="46134"/>
                  </a:lnTo>
                  <a:lnTo>
                    <a:pt x="13480" y="48807"/>
                  </a:lnTo>
                  <a:lnTo>
                    <a:pt x="15804" y="49969"/>
                  </a:lnTo>
                  <a:lnTo>
                    <a:pt x="18245" y="50783"/>
                  </a:lnTo>
                  <a:lnTo>
                    <a:pt x="23358" y="51828"/>
                  </a:lnTo>
                  <a:lnTo>
                    <a:pt x="26030" y="51945"/>
                  </a:lnTo>
                  <a:lnTo>
                    <a:pt x="28703" y="51828"/>
                  </a:lnTo>
                  <a:lnTo>
                    <a:pt x="33816" y="50783"/>
                  </a:lnTo>
                  <a:lnTo>
                    <a:pt x="36140" y="49969"/>
                  </a:lnTo>
                  <a:lnTo>
                    <a:pt x="38581" y="48807"/>
                  </a:lnTo>
                  <a:lnTo>
                    <a:pt x="42648" y="46134"/>
                  </a:lnTo>
                  <a:lnTo>
                    <a:pt x="44507" y="44391"/>
                  </a:lnTo>
                  <a:lnTo>
                    <a:pt x="46134" y="42648"/>
                  </a:lnTo>
                  <a:lnTo>
                    <a:pt x="48923" y="38465"/>
                  </a:lnTo>
                  <a:lnTo>
                    <a:pt x="49969" y="36141"/>
                  </a:lnTo>
                  <a:lnTo>
                    <a:pt x="50898" y="33700"/>
                  </a:lnTo>
                  <a:lnTo>
                    <a:pt x="51944" y="28587"/>
                  </a:lnTo>
                  <a:lnTo>
                    <a:pt x="52061" y="25915"/>
                  </a:lnTo>
                  <a:lnTo>
                    <a:pt x="51944" y="23242"/>
                  </a:lnTo>
                  <a:lnTo>
                    <a:pt x="50898" y="18245"/>
                  </a:lnTo>
                  <a:lnTo>
                    <a:pt x="49969" y="15805"/>
                  </a:lnTo>
                  <a:lnTo>
                    <a:pt x="48923" y="13481"/>
                  </a:lnTo>
                  <a:lnTo>
                    <a:pt x="46134" y="9297"/>
                  </a:lnTo>
                  <a:lnTo>
                    <a:pt x="44507" y="7554"/>
                  </a:lnTo>
                  <a:lnTo>
                    <a:pt x="42648" y="5811"/>
                  </a:lnTo>
                  <a:lnTo>
                    <a:pt x="38581" y="3022"/>
                  </a:lnTo>
                  <a:lnTo>
                    <a:pt x="36140" y="1976"/>
                  </a:lnTo>
                  <a:lnTo>
                    <a:pt x="33816" y="1047"/>
                  </a:lnTo>
                  <a:lnTo>
                    <a:pt x="2870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>
              <a:off x="3090975" y="2408625"/>
              <a:ext cx="964525" cy="1237625"/>
            </a:xfrm>
            <a:custGeom>
              <a:rect b="b" l="l" r="r" t="t"/>
              <a:pathLst>
                <a:path extrusionOk="0" h="49505" w="38581">
                  <a:moveTo>
                    <a:pt x="18128" y="11621"/>
                  </a:moveTo>
                  <a:lnTo>
                    <a:pt x="19523" y="12086"/>
                  </a:lnTo>
                  <a:lnTo>
                    <a:pt x="20452" y="12900"/>
                  </a:lnTo>
                  <a:lnTo>
                    <a:pt x="20917" y="14178"/>
                  </a:lnTo>
                  <a:lnTo>
                    <a:pt x="21033" y="15107"/>
                  </a:lnTo>
                  <a:lnTo>
                    <a:pt x="20917" y="15921"/>
                  </a:lnTo>
                  <a:lnTo>
                    <a:pt x="20452" y="17199"/>
                  </a:lnTo>
                  <a:lnTo>
                    <a:pt x="19523" y="18013"/>
                  </a:lnTo>
                  <a:lnTo>
                    <a:pt x="18128" y="18361"/>
                  </a:lnTo>
                  <a:lnTo>
                    <a:pt x="15455" y="18361"/>
                  </a:lnTo>
                  <a:lnTo>
                    <a:pt x="15455" y="11621"/>
                  </a:lnTo>
                  <a:close/>
                  <a:moveTo>
                    <a:pt x="18709" y="29168"/>
                  </a:moveTo>
                  <a:lnTo>
                    <a:pt x="20801" y="29749"/>
                  </a:lnTo>
                  <a:lnTo>
                    <a:pt x="22195" y="30795"/>
                  </a:lnTo>
                  <a:lnTo>
                    <a:pt x="22893" y="32422"/>
                  </a:lnTo>
                  <a:lnTo>
                    <a:pt x="23009" y="33468"/>
                  </a:lnTo>
                  <a:lnTo>
                    <a:pt x="22893" y="34514"/>
                  </a:lnTo>
                  <a:lnTo>
                    <a:pt x="22195" y="36141"/>
                  </a:lnTo>
                  <a:lnTo>
                    <a:pt x="20801" y="37303"/>
                  </a:lnTo>
                  <a:lnTo>
                    <a:pt x="18709" y="37768"/>
                  </a:lnTo>
                  <a:lnTo>
                    <a:pt x="17315" y="37884"/>
                  </a:lnTo>
                  <a:lnTo>
                    <a:pt x="15572" y="37884"/>
                  </a:lnTo>
                  <a:lnTo>
                    <a:pt x="15572" y="29168"/>
                  </a:lnTo>
                  <a:close/>
                  <a:moveTo>
                    <a:pt x="0" y="1"/>
                  </a:moveTo>
                  <a:lnTo>
                    <a:pt x="0" y="49504"/>
                  </a:lnTo>
                  <a:lnTo>
                    <a:pt x="20336" y="49504"/>
                  </a:lnTo>
                  <a:lnTo>
                    <a:pt x="22428" y="49388"/>
                  </a:lnTo>
                  <a:lnTo>
                    <a:pt x="26146" y="48923"/>
                  </a:lnTo>
                  <a:lnTo>
                    <a:pt x="27889" y="48458"/>
                  </a:lnTo>
                  <a:lnTo>
                    <a:pt x="29516" y="47877"/>
                  </a:lnTo>
                  <a:lnTo>
                    <a:pt x="32421" y="46251"/>
                  </a:lnTo>
                  <a:lnTo>
                    <a:pt x="33584" y="45321"/>
                  </a:lnTo>
                  <a:lnTo>
                    <a:pt x="34746" y="44275"/>
                  </a:lnTo>
                  <a:lnTo>
                    <a:pt x="36605" y="41719"/>
                  </a:lnTo>
                  <a:lnTo>
                    <a:pt x="37186" y="40324"/>
                  </a:lnTo>
                  <a:lnTo>
                    <a:pt x="37883" y="38813"/>
                  </a:lnTo>
                  <a:lnTo>
                    <a:pt x="38464" y="35560"/>
                  </a:lnTo>
                  <a:lnTo>
                    <a:pt x="38580" y="33817"/>
                  </a:lnTo>
                  <a:lnTo>
                    <a:pt x="38464" y="30911"/>
                  </a:lnTo>
                  <a:lnTo>
                    <a:pt x="37651" y="28587"/>
                  </a:lnTo>
                  <a:lnTo>
                    <a:pt x="36721" y="26496"/>
                  </a:lnTo>
                  <a:lnTo>
                    <a:pt x="35675" y="24869"/>
                  </a:lnTo>
                  <a:lnTo>
                    <a:pt x="34165" y="23474"/>
                  </a:lnTo>
                  <a:lnTo>
                    <a:pt x="32654" y="22312"/>
                  </a:lnTo>
                  <a:lnTo>
                    <a:pt x="33584" y="21383"/>
                  </a:lnTo>
                  <a:lnTo>
                    <a:pt x="34513" y="20104"/>
                  </a:lnTo>
                  <a:lnTo>
                    <a:pt x="35094" y="18942"/>
                  </a:lnTo>
                  <a:lnTo>
                    <a:pt x="35791" y="17432"/>
                  </a:lnTo>
                  <a:lnTo>
                    <a:pt x="36256" y="15572"/>
                  </a:lnTo>
                  <a:lnTo>
                    <a:pt x="36372" y="13364"/>
                  </a:lnTo>
                  <a:lnTo>
                    <a:pt x="36372" y="11738"/>
                  </a:lnTo>
                  <a:lnTo>
                    <a:pt x="35791" y="8716"/>
                  </a:lnTo>
                  <a:lnTo>
                    <a:pt x="35210" y="7554"/>
                  </a:lnTo>
                  <a:lnTo>
                    <a:pt x="34513" y="6276"/>
                  </a:lnTo>
                  <a:lnTo>
                    <a:pt x="32770" y="4184"/>
                  </a:lnTo>
                  <a:lnTo>
                    <a:pt x="31724" y="3255"/>
                  </a:lnTo>
                  <a:lnTo>
                    <a:pt x="29400" y="1860"/>
                  </a:lnTo>
                  <a:lnTo>
                    <a:pt x="26495" y="814"/>
                  </a:lnTo>
                  <a:lnTo>
                    <a:pt x="23357" y="117"/>
                  </a:lnTo>
                  <a:lnTo>
                    <a:pt x="1963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1"/>
            <p:cNvSpPr/>
            <p:nvPr/>
          </p:nvSpPr>
          <p:spPr>
            <a:xfrm>
              <a:off x="3913125" y="2408625"/>
              <a:ext cx="1243425" cy="1240525"/>
            </a:xfrm>
            <a:custGeom>
              <a:rect b="b" l="l" r="r" t="t"/>
              <a:pathLst>
                <a:path extrusionOk="0" h="49621" w="49737">
                  <a:moveTo>
                    <a:pt x="24868" y="25566"/>
                  </a:moveTo>
                  <a:lnTo>
                    <a:pt x="28238" y="34281"/>
                  </a:lnTo>
                  <a:lnTo>
                    <a:pt x="21498" y="34281"/>
                  </a:lnTo>
                  <a:lnTo>
                    <a:pt x="24868" y="25566"/>
                  </a:lnTo>
                  <a:close/>
                  <a:moveTo>
                    <a:pt x="18942" y="1"/>
                  </a:moveTo>
                  <a:lnTo>
                    <a:pt x="0" y="49621"/>
                  </a:lnTo>
                  <a:lnTo>
                    <a:pt x="15688" y="49621"/>
                  </a:lnTo>
                  <a:lnTo>
                    <a:pt x="17315" y="45088"/>
                  </a:lnTo>
                  <a:lnTo>
                    <a:pt x="32422" y="45088"/>
                  </a:lnTo>
                  <a:lnTo>
                    <a:pt x="34049" y="49621"/>
                  </a:lnTo>
                  <a:lnTo>
                    <a:pt x="49736" y="49621"/>
                  </a:lnTo>
                  <a:lnTo>
                    <a:pt x="3079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>
              <a:off x="5083900" y="2408625"/>
              <a:ext cx="755350" cy="1240525"/>
            </a:xfrm>
            <a:custGeom>
              <a:rect b="b" l="l" r="r" t="t"/>
              <a:pathLst>
                <a:path extrusionOk="0" h="49621" w="30214">
                  <a:moveTo>
                    <a:pt x="0" y="1"/>
                  </a:moveTo>
                  <a:lnTo>
                    <a:pt x="0" y="49621"/>
                  </a:lnTo>
                  <a:lnTo>
                    <a:pt x="30214" y="49621"/>
                  </a:lnTo>
                  <a:lnTo>
                    <a:pt x="30214" y="36605"/>
                  </a:lnTo>
                  <a:lnTo>
                    <a:pt x="16501" y="36605"/>
                  </a:lnTo>
                  <a:lnTo>
                    <a:pt x="16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1"/>
            <p:cNvSpPr/>
            <p:nvPr/>
          </p:nvSpPr>
          <p:spPr>
            <a:xfrm>
              <a:off x="5725925" y="2379575"/>
              <a:ext cx="1298625" cy="1298625"/>
            </a:xfrm>
            <a:custGeom>
              <a:rect b="b" l="l" r="r" t="t"/>
              <a:pathLst>
                <a:path extrusionOk="0" h="51945" w="51945">
                  <a:moveTo>
                    <a:pt x="26147" y="15456"/>
                  </a:moveTo>
                  <a:lnTo>
                    <a:pt x="28239" y="15688"/>
                  </a:lnTo>
                  <a:lnTo>
                    <a:pt x="30214" y="16386"/>
                  </a:lnTo>
                  <a:lnTo>
                    <a:pt x="31957" y="17199"/>
                  </a:lnTo>
                  <a:lnTo>
                    <a:pt x="33584" y="18594"/>
                  </a:lnTo>
                  <a:lnTo>
                    <a:pt x="34746" y="20104"/>
                  </a:lnTo>
                  <a:lnTo>
                    <a:pt x="35676" y="21847"/>
                  </a:lnTo>
                  <a:lnTo>
                    <a:pt x="36489" y="23823"/>
                  </a:lnTo>
                  <a:lnTo>
                    <a:pt x="36606" y="25915"/>
                  </a:lnTo>
                  <a:lnTo>
                    <a:pt x="36489" y="28006"/>
                  </a:lnTo>
                  <a:lnTo>
                    <a:pt x="35676" y="29982"/>
                  </a:lnTo>
                  <a:lnTo>
                    <a:pt x="34862" y="31841"/>
                  </a:lnTo>
                  <a:lnTo>
                    <a:pt x="33584" y="33352"/>
                  </a:lnTo>
                  <a:lnTo>
                    <a:pt x="31957" y="34630"/>
                  </a:lnTo>
                  <a:lnTo>
                    <a:pt x="30214" y="35560"/>
                  </a:lnTo>
                  <a:lnTo>
                    <a:pt x="28239" y="36257"/>
                  </a:lnTo>
                  <a:lnTo>
                    <a:pt x="26147" y="36373"/>
                  </a:lnTo>
                  <a:lnTo>
                    <a:pt x="24055" y="36257"/>
                  </a:lnTo>
                  <a:lnTo>
                    <a:pt x="22080" y="35560"/>
                  </a:lnTo>
                  <a:lnTo>
                    <a:pt x="20221" y="34746"/>
                  </a:lnTo>
                  <a:lnTo>
                    <a:pt x="18710" y="33352"/>
                  </a:lnTo>
                  <a:lnTo>
                    <a:pt x="17432" y="31841"/>
                  </a:lnTo>
                  <a:lnTo>
                    <a:pt x="16502" y="29982"/>
                  </a:lnTo>
                  <a:lnTo>
                    <a:pt x="15805" y="28006"/>
                  </a:lnTo>
                  <a:lnTo>
                    <a:pt x="15688" y="25915"/>
                  </a:lnTo>
                  <a:lnTo>
                    <a:pt x="15805" y="23823"/>
                  </a:lnTo>
                  <a:lnTo>
                    <a:pt x="16502" y="21847"/>
                  </a:lnTo>
                  <a:lnTo>
                    <a:pt x="17315" y="20104"/>
                  </a:lnTo>
                  <a:lnTo>
                    <a:pt x="18710" y="18594"/>
                  </a:lnTo>
                  <a:lnTo>
                    <a:pt x="20221" y="17315"/>
                  </a:lnTo>
                  <a:lnTo>
                    <a:pt x="22080" y="16386"/>
                  </a:lnTo>
                  <a:lnTo>
                    <a:pt x="24055" y="15688"/>
                  </a:lnTo>
                  <a:lnTo>
                    <a:pt x="26147" y="15456"/>
                  </a:lnTo>
                  <a:close/>
                  <a:moveTo>
                    <a:pt x="23242" y="1"/>
                  </a:moveTo>
                  <a:lnTo>
                    <a:pt x="18245" y="1047"/>
                  </a:lnTo>
                  <a:lnTo>
                    <a:pt x="15805" y="1976"/>
                  </a:lnTo>
                  <a:lnTo>
                    <a:pt x="13481" y="3022"/>
                  </a:lnTo>
                  <a:lnTo>
                    <a:pt x="9297" y="5811"/>
                  </a:lnTo>
                  <a:lnTo>
                    <a:pt x="7554" y="7554"/>
                  </a:lnTo>
                  <a:lnTo>
                    <a:pt x="5811" y="9297"/>
                  </a:lnTo>
                  <a:lnTo>
                    <a:pt x="3022" y="13481"/>
                  </a:lnTo>
                  <a:lnTo>
                    <a:pt x="1976" y="15805"/>
                  </a:lnTo>
                  <a:lnTo>
                    <a:pt x="1047" y="18245"/>
                  </a:lnTo>
                  <a:lnTo>
                    <a:pt x="117" y="23242"/>
                  </a:lnTo>
                  <a:lnTo>
                    <a:pt x="1" y="25915"/>
                  </a:lnTo>
                  <a:lnTo>
                    <a:pt x="117" y="28587"/>
                  </a:lnTo>
                  <a:lnTo>
                    <a:pt x="1047" y="33700"/>
                  </a:lnTo>
                  <a:lnTo>
                    <a:pt x="1976" y="36141"/>
                  </a:lnTo>
                  <a:lnTo>
                    <a:pt x="3022" y="38465"/>
                  </a:lnTo>
                  <a:lnTo>
                    <a:pt x="5811" y="42648"/>
                  </a:lnTo>
                  <a:lnTo>
                    <a:pt x="7554" y="44391"/>
                  </a:lnTo>
                  <a:lnTo>
                    <a:pt x="9297" y="46134"/>
                  </a:lnTo>
                  <a:lnTo>
                    <a:pt x="13481" y="48807"/>
                  </a:lnTo>
                  <a:lnTo>
                    <a:pt x="15805" y="49969"/>
                  </a:lnTo>
                  <a:lnTo>
                    <a:pt x="18245" y="50783"/>
                  </a:lnTo>
                  <a:lnTo>
                    <a:pt x="23242" y="51828"/>
                  </a:lnTo>
                  <a:lnTo>
                    <a:pt x="26031" y="51945"/>
                  </a:lnTo>
                  <a:lnTo>
                    <a:pt x="28704" y="51828"/>
                  </a:lnTo>
                  <a:lnTo>
                    <a:pt x="33700" y="50783"/>
                  </a:lnTo>
                  <a:lnTo>
                    <a:pt x="36141" y="49969"/>
                  </a:lnTo>
                  <a:lnTo>
                    <a:pt x="38465" y="48807"/>
                  </a:lnTo>
                  <a:lnTo>
                    <a:pt x="42648" y="46134"/>
                  </a:lnTo>
                  <a:lnTo>
                    <a:pt x="44391" y="44391"/>
                  </a:lnTo>
                  <a:lnTo>
                    <a:pt x="46134" y="42648"/>
                  </a:lnTo>
                  <a:lnTo>
                    <a:pt x="48923" y="38465"/>
                  </a:lnTo>
                  <a:lnTo>
                    <a:pt x="49969" y="36141"/>
                  </a:lnTo>
                  <a:lnTo>
                    <a:pt x="50899" y="33700"/>
                  </a:lnTo>
                  <a:lnTo>
                    <a:pt x="51828" y="28587"/>
                  </a:lnTo>
                  <a:lnTo>
                    <a:pt x="51945" y="25915"/>
                  </a:lnTo>
                  <a:lnTo>
                    <a:pt x="51828" y="23242"/>
                  </a:lnTo>
                  <a:lnTo>
                    <a:pt x="50899" y="18245"/>
                  </a:lnTo>
                  <a:lnTo>
                    <a:pt x="49969" y="15805"/>
                  </a:lnTo>
                  <a:lnTo>
                    <a:pt x="48923" y="13481"/>
                  </a:lnTo>
                  <a:lnTo>
                    <a:pt x="46134" y="9297"/>
                  </a:lnTo>
                  <a:lnTo>
                    <a:pt x="44391" y="7554"/>
                  </a:lnTo>
                  <a:lnTo>
                    <a:pt x="42648" y="5811"/>
                  </a:lnTo>
                  <a:lnTo>
                    <a:pt x="38465" y="3022"/>
                  </a:lnTo>
                  <a:lnTo>
                    <a:pt x="36141" y="1976"/>
                  </a:lnTo>
                  <a:lnTo>
                    <a:pt x="33700" y="1047"/>
                  </a:lnTo>
                  <a:lnTo>
                    <a:pt x="287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4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3434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2" name="Google Shape;192;p4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5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4" name="Google Shape;194;p4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b="1" sz="4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7" name="Google Shape;197;p46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6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9" name="Google Shape;199;p4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leway"/>
              <a:buNone/>
              <a:defRPr b="1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"/>
          <p:cNvSpPr/>
          <p:nvPr/>
        </p:nvSpPr>
        <p:spPr>
          <a:xfrm>
            <a:off x="250675" y="389950"/>
            <a:ext cx="1234800" cy="129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7"/>
          <p:cNvSpPr txBox="1"/>
          <p:nvPr>
            <p:ph idx="1" type="body"/>
          </p:nvPr>
        </p:nvSpPr>
        <p:spPr>
          <a:xfrm>
            <a:off x="241575" y="887100"/>
            <a:ext cx="84525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3" name="Google Shape;203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4" name="Google Shape;204;p47"/>
          <p:cNvSpPr txBox="1"/>
          <p:nvPr>
            <p:ph type="title"/>
          </p:nvPr>
        </p:nvSpPr>
        <p:spPr>
          <a:xfrm>
            <a:off x="241575" y="121925"/>
            <a:ext cx="82221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b="1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balo">
  <p:cSld name="ONE_COLUMN_TEXT">
    <p:bg>
      <p:bgPr>
        <a:noFill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8"/>
          <p:cNvSpPr/>
          <p:nvPr/>
        </p:nvSpPr>
        <p:spPr>
          <a:xfrm>
            <a:off x="250675" y="389950"/>
            <a:ext cx="1234800" cy="129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8"/>
          <p:cNvSpPr txBox="1"/>
          <p:nvPr>
            <p:ph type="title"/>
          </p:nvPr>
        </p:nvSpPr>
        <p:spPr>
          <a:xfrm>
            <a:off x="226075" y="129200"/>
            <a:ext cx="45336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b="1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A3E2"/>
              </a:buClr>
              <a:buSzPts val="2400"/>
              <a:buNone/>
              <a:defRPr sz="2400">
                <a:solidFill>
                  <a:srgbClr val="00A3E2"/>
                </a:solidFill>
              </a:defRPr>
            </a:lvl9pPr>
          </a:lstStyle>
          <a:p/>
        </p:txBody>
      </p:sp>
      <p:sp>
        <p:nvSpPr>
          <p:cNvPr id="208" name="Google Shape;208;p48"/>
          <p:cNvSpPr txBox="1"/>
          <p:nvPr>
            <p:ph idx="1" type="body"/>
          </p:nvPr>
        </p:nvSpPr>
        <p:spPr>
          <a:xfrm>
            <a:off x="226075" y="1032100"/>
            <a:ext cx="35526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■"/>
              <a:defRPr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9" name="Google Shape;209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Raleway"/>
              <a:buNone/>
              <a:defRPr b="1" sz="60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12" name="Google Shape;212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5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osis"/>
              <a:buNone/>
              <a:defRPr sz="21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None/>
              <a:defRPr b="1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aleway"/>
              <a:buNone/>
              <a:defRPr b="1" sz="1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5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6" name="Google Shape;226;p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/>
          <p:nvPr>
            <p:ph type="title"/>
          </p:nvPr>
        </p:nvSpPr>
        <p:spPr>
          <a:xfrm>
            <a:off x="124975" y="11917"/>
            <a:ext cx="8561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indent="0" lvl="1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indent="0" lvl="2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indent="0" lvl="3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indent="0" lvl="4" marL="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indent="0" lvl="5" marL="4572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indent="0" lvl="6" marL="9144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indent="0" lvl="7" marL="13716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indent="0" lvl="8" marL="182880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232" name="Google Shape;232;p55"/>
          <p:cNvSpPr txBox="1"/>
          <p:nvPr>
            <p:ph idx="1" type="body"/>
          </p:nvPr>
        </p:nvSpPr>
        <p:spPr>
          <a:xfrm>
            <a:off x="457200" y="111173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–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–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»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727272"/>
              </a:buClr>
              <a:buSzPts val="1800"/>
              <a:buFont typeface="Lato"/>
              <a:buChar char="•"/>
              <a:defRPr b="0" i="0" sz="1800" u="none" cap="none" strike="noStrike">
                <a:solidFill>
                  <a:srgbClr val="72727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56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1210750" y="1226800"/>
            <a:ext cx="3671700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6"/>
          <p:cNvSpPr/>
          <p:nvPr/>
        </p:nvSpPr>
        <p:spPr>
          <a:xfrm>
            <a:off x="2815125" y="3219275"/>
            <a:ext cx="2497800" cy="1110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B400"/>
              </a:solidFill>
            </a:endParaRPr>
          </a:p>
        </p:txBody>
      </p:sp>
      <p:sp>
        <p:nvSpPr>
          <p:cNvPr id="236" name="Google Shape;236;p56"/>
          <p:cNvSpPr txBox="1"/>
          <p:nvPr>
            <p:ph type="title"/>
          </p:nvPr>
        </p:nvSpPr>
        <p:spPr>
          <a:xfrm>
            <a:off x="469850" y="2052875"/>
            <a:ext cx="82188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37" name="Google Shape;237;p56"/>
          <p:cNvGrpSpPr/>
          <p:nvPr/>
        </p:nvGrpSpPr>
        <p:grpSpPr>
          <a:xfrm>
            <a:off x="8370067" y="4807147"/>
            <a:ext cx="626177" cy="158980"/>
            <a:chOff x="673875" y="2068725"/>
            <a:chExt cx="6350675" cy="1612375"/>
          </a:xfrm>
        </p:grpSpPr>
        <p:sp>
          <p:nvSpPr>
            <p:cNvPr id="238" name="Google Shape;238;p56"/>
            <p:cNvSpPr/>
            <p:nvPr/>
          </p:nvSpPr>
          <p:spPr>
            <a:xfrm>
              <a:off x="2196175" y="2068725"/>
              <a:ext cx="534575" cy="194675"/>
            </a:xfrm>
            <a:custGeom>
              <a:rect b="b" l="l" r="r" t="t"/>
              <a:pathLst>
                <a:path extrusionOk="0" h="7787" w="21383">
                  <a:moveTo>
                    <a:pt x="1" y="1"/>
                  </a:moveTo>
                  <a:lnTo>
                    <a:pt x="1" y="7786"/>
                  </a:lnTo>
                  <a:lnTo>
                    <a:pt x="21383" y="7786"/>
                  </a:lnTo>
                  <a:lnTo>
                    <a:pt x="2138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6"/>
            <p:cNvSpPr/>
            <p:nvPr/>
          </p:nvSpPr>
          <p:spPr>
            <a:xfrm>
              <a:off x="673875" y="2376675"/>
              <a:ext cx="1223100" cy="1304425"/>
            </a:xfrm>
            <a:custGeom>
              <a:rect b="b" l="l" r="r" t="t"/>
              <a:pathLst>
                <a:path extrusionOk="0" h="52177" w="48924">
                  <a:moveTo>
                    <a:pt x="25334" y="0"/>
                  </a:moveTo>
                  <a:lnTo>
                    <a:pt x="22545" y="117"/>
                  </a:lnTo>
                  <a:lnTo>
                    <a:pt x="17548" y="1163"/>
                  </a:lnTo>
                  <a:lnTo>
                    <a:pt x="15224" y="2092"/>
                  </a:lnTo>
                  <a:lnTo>
                    <a:pt x="13016" y="3138"/>
                  </a:lnTo>
                  <a:lnTo>
                    <a:pt x="9065" y="5927"/>
                  </a:lnTo>
                  <a:lnTo>
                    <a:pt x="7322" y="7554"/>
                  </a:lnTo>
                  <a:lnTo>
                    <a:pt x="5579" y="9413"/>
                  </a:lnTo>
                  <a:lnTo>
                    <a:pt x="2906" y="13597"/>
                  </a:lnTo>
                  <a:lnTo>
                    <a:pt x="1860" y="15921"/>
                  </a:lnTo>
                  <a:lnTo>
                    <a:pt x="1047" y="18361"/>
                  </a:lnTo>
                  <a:lnTo>
                    <a:pt x="117" y="23358"/>
                  </a:lnTo>
                  <a:lnTo>
                    <a:pt x="1" y="26031"/>
                  </a:lnTo>
                  <a:lnTo>
                    <a:pt x="117" y="28819"/>
                  </a:lnTo>
                  <a:lnTo>
                    <a:pt x="1163" y="33933"/>
                  </a:lnTo>
                  <a:lnTo>
                    <a:pt x="2093" y="36373"/>
                  </a:lnTo>
                  <a:lnTo>
                    <a:pt x="3138" y="38697"/>
                  </a:lnTo>
                  <a:lnTo>
                    <a:pt x="5811" y="42880"/>
                  </a:lnTo>
                  <a:lnTo>
                    <a:pt x="7554" y="44623"/>
                  </a:lnTo>
                  <a:lnTo>
                    <a:pt x="9297" y="46366"/>
                  </a:lnTo>
                  <a:lnTo>
                    <a:pt x="13481" y="49155"/>
                  </a:lnTo>
                  <a:lnTo>
                    <a:pt x="15805" y="50201"/>
                  </a:lnTo>
                  <a:lnTo>
                    <a:pt x="18245" y="51131"/>
                  </a:lnTo>
                  <a:lnTo>
                    <a:pt x="23358" y="52061"/>
                  </a:lnTo>
                  <a:lnTo>
                    <a:pt x="26031" y="52177"/>
                  </a:lnTo>
                  <a:lnTo>
                    <a:pt x="29633" y="51944"/>
                  </a:lnTo>
                  <a:lnTo>
                    <a:pt x="33120" y="51131"/>
                  </a:lnTo>
                  <a:lnTo>
                    <a:pt x="36489" y="50085"/>
                  </a:lnTo>
                  <a:lnTo>
                    <a:pt x="39511" y="48458"/>
                  </a:lnTo>
                  <a:lnTo>
                    <a:pt x="42416" y="46599"/>
                  </a:lnTo>
                  <a:lnTo>
                    <a:pt x="44856" y="44275"/>
                  </a:lnTo>
                  <a:lnTo>
                    <a:pt x="47180" y="41718"/>
                  </a:lnTo>
                  <a:lnTo>
                    <a:pt x="48924" y="38697"/>
                  </a:lnTo>
                  <a:lnTo>
                    <a:pt x="48924" y="22080"/>
                  </a:lnTo>
                  <a:lnTo>
                    <a:pt x="29750" y="22080"/>
                  </a:lnTo>
                  <a:lnTo>
                    <a:pt x="29750" y="32538"/>
                  </a:lnTo>
                  <a:lnTo>
                    <a:pt x="34282" y="32538"/>
                  </a:lnTo>
                  <a:lnTo>
                    <a:pt x="32655" y="34281"/>
                  </a:lnTo>
                  <a:lnTo>
                    <a:pt x="30679" y="35443"/>
                  </a:lnTo>
                  <a:lnTo>
                    <a:pt x="29517" y="36024"/>
                  </a:lnTo>
                  <a:lnTo>
                    <a:pt x="27309" y="36489"/>
                  </a:lnTo>
                  <a:lnTo>
                    <a:pt x="23939" y="36489"/>
                  </a:lnTo>
                  <a:lnTo>
                    <a:pt x="21964" y="35792"/>
                  </a:lnTo>
                  <a:lnTo>
                    <a:pt x="20104" y="34862"/>
                  </a:lnTo>
                  <a:lnTo>
                    <a:pt x="18594" y="33584"/>
                  </a:lnTo>
                  <a:lnTo>
                    <a:pt x="17316" y="32189"/>
                  </a:lnTo>
                  <a:lnTo>
                    <a:pt x="16386" y="30330"/>
                  </a:lnTo>
                  <a:lnTo>
                    <a:pt x="15689" y="28355"/>
                  </a:lnTo>
                  <a:lnTo>
                    <a:pt x="15572" y="26031"/>
                  </a:lnTo>
                  <a:lnTo>
                    <a:pt x="15689" y="23823"/>
                  </a:lnTo>
                  <a:lnTo>
                    <a:pt x="16270" y="21847"/>
                  </a:lnTo>
                  <a:lnTo>
                    <a:pt x="17083" y="19988"/>
                  </a:lnTo>
                  <a:lnTo>
                    <a:pt x="18361" y="18477"/>
                  </a:lnTo>
                  <a:lnTo>
                    <a:pt x="19640" y="17315"/>
                  </a:lnTo>
                  <a:lnTo>
                    <a:pt x="21383" y="16385"/>
                  </a:lnTo>
                  <a:lnTo>
                    <a:pt x="23126" y="15804"/>
                  </a:lnTo>
                  <a:lnTo>
                    <a:pt x="25334" y="15572"/>
                  </a:lnTo>
                  <a:lnTo>
                    <a:pt x="27193" y="15688"/>
                  </a:lnTo>
                  <a:lnTo>
                    <a:pt x="29169" y="16153"/>
                  </a:lnTo>
                  <a:lnTo>
                    <a:pt x="31144" y="16966"/>
                  </a:lnTo>
                  <a:lnTo>
                    <a:pt x="32538" y="18129"/>
                  </a:lnTo>
                  <a:lnTo>
                    <a:pt x="41719" y="5462"/>
                  </a:lnTo>
                  <a:lnTo>
                    <a:pt x="39976" y="3951"/>
                  </a:lnTo>
                  <a:lnTo>
                    <a:pt x="37652" y="2789"/>
                  </a:lnTo>
                  <a:lnTo>
                    <a:pt x="35444" y="1744"/>
                  </a:lnTo>
                  <a:lnTo>
                    <a:pt x="32538" y="930"/>
                  </a:lnTo>
                  <a:lnTo>
                    <a:pt x="29285" y="233"/>
                  </a:lnTo>
                  <a:lnTo>
                    <a:pt x="2533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6"/>
            <p:cNvSpPr/>
            <p:nvPr/>
          </p:nvSpPr>
          <p:spPr>
            <a:xfrm>
              <a:off x="1809800" y="2379575"/>
              <a:ext cx="1301525" cy="1298625"/>
            </a:xfrm>
            <a:custGeom>
              <a:rect b="b" l="l" r="r" t="t"/>
              <a:pathLst>
                <a:path extrusionOk="0" h="51945" w="52061">
                  <a:moveTo>
                    <a:pt x="26147" y="15456"/>
                  </a:moveTo>
                  <a:lnTo>
                    <a:pt x="28238" y="15688"/>
                  </a:lnTo>
                  <a:lnTo>
                    <a:pt x="30214" y="16386"/>
                  </a:lnTo>
                  <a:lnTo>
                    <a:pt x="32073" y="17199"/>
                  </a:lnTo>
                  <a:lnTo>
                    <a:pt x="33584" y="18594"/>
                  </a:lnTo>
                  <a:lnTo>
                    <a:pt x="34862" y="20104"/>
                  </a:lnTo>
                  <a:lnTo>
                    <a:pt x="35792" y="21847"/>
                  </a:lnTo>
                  <a:lnTo>
                    <a:pt x="36489" y="23823"/>
                  </a:lnTo>
                  <a:lnTo>
                    <a:pt x="36605" y="25915"/>
                  </a:lnTo>
                  <a:lnTo>
                    <a:pt x="36489" y="28006"/>
                  </a:lnTo>
                  <a:lnTo>
                    <a:pt x="35792" y="29982"/>
                  </a:lnTo>
                  <a:lnTo>
                    <a:pt x="34862" y="31841"/>
                  </a:lnTo>
                  <a:lnTo>
                    <a:pt x="33584" y="33352"/>
                  </a:lnTo>
                  <a:lnTo>
                    <a:pt x="32073" y="34630"/>
                  </a:lnTo>
                  <a:lnTo>
                    <a:pt x="30214" y="35560"/>
                  </a:lnTo>
                  <a:lnTo>
                    <a:pt x="28238" y="36257"/>
                  </a:lnTo>
                  <a:lnTo>
                    <a:pt x="26147" y="36373"/>
                  </a:lnTo>
                  <a:lnTo>
                    <a:pt x="24055" y="36257"/>
                  </a:lnTo>
                  <a:lnTo>
                    <a:pt x="22079" y="35560"/>
                  </a:lnTo>
                  <a:lnTo>
                    <a:pt x="20220" y="34746"/>
                  </a:lnTo>
                  <a:lnTo>
                    <a:pt x="18826" y="33352"/>
                  </a:lnTo>
                  <a:lnTo>
                    <a:pt x="17547" y="31841"/>
                  </a:lnTo>
                  <a:lnTo>
                    <a:pt x="16618" y="29982"/>
                  </a:lnTo>
                  <a:lnTo>
                    <a:pt x="15921" y="28006"/>
                  </a:lnTo>
                  <a:lnTo>
                    <a:pt x="15688" y="25915"/>
                  </a:lnTo>
                  <a:lnTo>
                    <a:pt x="15921" y="23823"/>
                  </a:lnTo>
                  <a:lnTo>
                    <a:pt x="16618" y="21847"/>
                  </a:lnTo>
                  <a:lnTo>
                    <a:pt x="17431" y="20104"/>
                  </a:lnTo>
                  <a:lnTo>
                    <a:pt x="18826" y="18594"/>
                  </a:lnTo>
                  <a:lnTo>
                    <a:pt x="20336" y="17315"/>
                  </a:lnTo>
                  <a:lnTo>
                    <a:pt x="22079" y="16386"/>
                  </a:lnTo>
                  <a:lnTo>
                    <a:pt x="24055" y="15688"/>
                  </a:lnTo>
                  <a:lnTo>
                    <a:pt x="26147" y="15456"/>
                  </a:lnTo>
                  <a:close/>
                  <a:moveTo>
                    <a:pt x="23358" y="1"/>
                  </a:moveTo>
                  <a:lnTo>
                    <a:pt x="18245" y="1047"/>
                  </a:lnTo>
                  <a:lnTo>
                    <a:pt x="15921" y="1976"/>
                  </a:lnTo>
                  <a:lnTo>
                    <a:pt x="13480" y="3022"/>
                  </a:lnTo>
                  <a:lnTo>
                    <a:pt x="9413" y="5811"/>
                  </a:lnTo>
                  <a:lnTo>
                    <a:pt x="7554" y="7554"/>
                  </a:lnTo>
                  <a:lnTo>
                    <a:pt x="5927" y="9297"/>
                  </a:lnTo>
                  <a:lnTo>
                    <a:pt x="3138" y="13481"/>
                  </a:lnTo>
                  <a:lnTo>
                    <a:pt x="2092" y="15805"/>
                  </a:lnTo>
                  <a:lnTo>
                    <a:pt x="1162" y="18245"/>
                  </a:lnTo>
                  <a:lnTo>
                    <a:pt x="117" y="23242"/>
                  </a:lnTo>
                  <a:lnTo>
                    <a:pt x="0" y="25915"/>
                  </a:lnTo>
                  <a:lnTo>
                    <a:pt x="117" y="28587"/>
                  </a:lnTo>
                  <a:lnTo>
                    <a:pt x="1162" y="33700"/>
                  </a:lnTo>
                  <a:lnTo>
                    <a:pt x="2092" y="36141"/>
                  </a:lnTo>
                  <a:lnTo>
                    <a:pt x="3138" y="38465"/>
                  </a:lnTo>
                  <a:lnTo>
                    <a:pt x="5927" y="42648"/>
                  </a:lnTo>
                  <a:lnTo>
                    <a:pt x="7554" y="44391"/>
                  </a:lnTo>
                  <a:lnTo>
                    <a:pt x="9413" y="46134"/>
                  </a:lnTo>
                  <a:lnTo>
                    <a:pt x="13480" y="48807"/>
                  </a:lnTo>
                  <a:lnTo>
                    <a:pt x="15804" y="49969"/>
                  </a:lnTo>
                  <a:lnTo>
                    <a:pt x="18245" y="50783"/>
                  </a:lnTo>
                  <a:lnTo>
                    <a:pt x="23358" y="51828"/>
                  </a:lnTo>
                  <a:lnTo>
                    <a:pt x="26030" y="51945"/>
                  </a:lnTo>
                  <a:lnTo>
                    <a:pt x="28703" y="51828"/>
                  </a:lnTo>
                  <a:lnTo>
                    <a:pt x="33816" y="50783"/>
                  </a:lnTo>
                  <a:lnTo>
                    <a:pt x="36140" y="49969"/>
                  </a:lnTo>
                  <a:lnTo>
                    <a:pt x="38581" y="48807"/>
                  </a:lnTo>
                  <a:lnTo>
                    <a:pt x="42648" y="46134"/>
                  </a:lnTo>
                  <a:lnTo>
                    <a:pt x="44507" y="44391"/>
                  </a:lnTo>
                  <a:lnTo>
                    <a:pt x="46134" y="42648"/>
                  </a:lnTo>
                  <a:lnTo>
                    <a:pt x="48923" y="38465"/>
                  </a:lnTo>
                  <a:lnTo>
                    <a:pt x="49969" y="36141"/>
                  </a:lnTo>
                  <a:lnTo>
                    <a:pt x="50898" y="33700"/>
                  </a:lnTo>
                  <a:lnTo>
                    <a:pt x="51944" y="28587"/>
                  </a:lnTo>
                  <a:lnTo>
                    <a:pt x="52061" y="25915"/>
                  </a:lnTo>
                  <a:lnTo>
                    <a:pt x="51944" y="23242"/>
                  </a:lnTo>
                  <a:lnTo>
                    <a:pt x="50898" y="18245"/>
                  </a:lnTo>
                  <a:lnTo>
                    <a:pt x="49969" y="15805"/>
                  </a:lnTo>
                  <a:lnTo>
                    <a:pt x="48923" y="13481"/>
                  </a:lnTo>
                  <a:lnTo>
                    <a:pt x="46134" y="9297"/>
                  </a:lnTo>
                  <a:lnTo>
                    <a:pt x="44507" y="7554"/>
                  </a:lnTo>
                  <a:lnTo>
                    <a:pt x="42648" y="5811"/>
                  </a:lnTo>
                  <a:lnTo>
                    <a:pt x="38581" y="3022"/>
                  </a:lnTo>
                  <a:lnTo>
                    <a:pt x="36140" y="1976"/>
                  </a:lnTo>
                  <a:lnTo>
                    <a:pt x="33816" y="1047"/>
                  </a:lnTo>
                  <a:lnTo>
                    <a:pt x="2870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6"/>
            <p:cNvSpPr/>
            <p:nvPr/>
          </p:nvSpPr>
          <p:spPr>
            <a:xfrm>
              <a:off x="3090975" y="2408625"/>
              <a:ext cx="964525" cy="1237625"/>
            </a:xfrm>
            <a:custGeom>
              <a:rect b="b" l="l" r="r" t="t"/>
              <a:pathLst>
                <a:path extrusionOk="0" h="49505" w="38581">
                  <a:moveTo>
                    <a:pt x="18128" y="11621"/>
                  </a:moveTo>
                  <a:lnTo>
                    <a:pt x="19523" y="12086"/>
                  </a:lnTo>
                  <a:lnTo>
                    <a:pt x="20452" y="12900"/>
                  </a:lnTo>
                  <a:lnTo>
                    <a:pt x="20917" y="14178"/>
                  </a:lnTo>
                  <a:lnTo>
                    <a:pt x="21033" y="15107"/>
                  </a:lnTo>
                  <a:lnTo>
                    <a:pt x="20917" y="15921"/>
                  </a:lnTo>
                  <a:lnTo>
                    <a:pt x="20452" y="17199"/>
                  </a:lnTo>
                  <a:lnTo>
                    <a:pt x="19523" y="18013"/>
                  </a:lnTo>
                  <a:lnTo>
                    <a:pt x="18128" y="18361"/>
                  </a:lnTo>
                  <a:lnTo>
                    <a:pt x="15455" y="18361"/>
                  </a:lnTo>
                  <a:lnTo>
                    <a:pt x="15455" y="11621"/>
                  </a:lnTo>
                  <a:close/>
                  <a:moveTo>
                    <a:pt x="18709" y="29168"/>
                  </a:moveTo>
                  <a:lnTo>
                    <a:pt x="20801" y="29749"/>
                  </a:lnTo>
                  <a:lnTo>
                    <a:pt x="22195" y="30795"/>
                  </a:lnTo>
                  <a:lnTo>
                    <a:pt x="22893" y="32422"/>
                  </a:lnTo>
                  <a:lnTo>
                    <a:pt x="23009" y="33468"/>
                  </a:lnTo>
                  <a:lnTo>
                    <a:pt x="22893" y="34514"/>
                  </a:lnTo>
                  <a:lnTo>
                    <a:pt x="22195" y="36141"/>
                  </a:lnTo>
                  <a:lnTo>
                    <a:pt x="20801" y="37303"/>
                  </a:lnTo>
                  <a:lnTo>
                    <a:pt x="18709" y="37768"/>
                  </a:lnTo>
                  <a:lnTo>
                    <a:pt x="17315" y="37884"/>
                  </a:lnTo>
                  <a:lnTo>
                    <a:pt x="15572" y="37884"/>
                  </a:lnTo>
                  <a:lnTo>
                    <a:pt x="15572" y="29168"/>
                  </a:lnTo>
                  <a:close/>
                  <a:moveTo>
                    <a:pt x="0" y="1"/>
                  </a:moveTo>
                  <a:lnTo>
                    <a:pt x="0" y="49504"/>
                  </a:lnTo>
                  <a:lnTo>
                    <a:pt x="20336" y="49504"/>
                  </a:lnTo>
                  <a:lnTo>
                    <a:pt x="22428" y="49388"/>
                  </a:lnTo>
                  <a:lnTo>
                    <a:pt x="26146" y="48923"/>
                  </a:lnTo>
                  <a:lnTo>
                    <a:pt x="27889" y="48458"/>
                  </a:lnTo>
                  <a:lnTo>
                    <a:pt x="29516" y="47877"/>
                  </a:lnTo>
                  <a:lnTo>
                    <a:pt x="32421" y="46251"/>
                  </a:lnTo>
                  <a:lnTo>
                    <a:pt x="33584" y="45321"/>
                  </a:lnTo>
                  <a:lnTo>
                    <a:pt x="34746" y="44275"/>
                  </a:lnTo>
                  <a:lnTo>
                    <a:pt x="36605" y="41719"/>
                  </a:lnTo>
                  <a:lnTo>
                    <a:pt x="37186" y="40324"/>
                  </a:lnTo>
                  <a:lnTo>
                    <a:pt x="37883" y="38813"/>
                  </a:lnTo>
                  <a:lnTo>
                    <a:pt x="38464" y="35560"/>
                  </a:lnTo>
                  <a:lnTo>
                    <a:pt x="38580" y="33817"/>
                  </a:lnTo>
                  <a:lnTo>
                    <a:pt x="38464" y="30911"/>
                  </a:lnTo>
                  <a:lnTo>
                    <a:pt x="37651" y="28587"/>
                  </a:lnTo>
                  <a:lnTo>
                    <a:pt x="36721" y="26496"/>
                  </a:lnTo>
                  <a:lnTo>
                    <a:pt x="35675" y="24869"/>
                  </a:lnTo>
                  <a:lnTo>
                    <a:pt x="34165" y="23474"/>
                  </a:lnTo>
                  <a:lnTo>
                    <a:pt x="32654" y="22312"/>
                  </a:lnTo>
                  <a:lnTo>
                    <a:pt x="33584" y="21383"/>
                  </a:lnTo>
                  <a:lnTo>
                    <a:pt x="34513" y="20104"/>
                  </a:lnTo>
                  <a:lnTo>
                    <a:pt x="35094" y="18942"/>
                  </a:lnTo>
                  <a:lnTo>
                    <a:pt x="35791" y="17432"/>
                  </a:lnTo>
                  <a:lnTo>
                    <a:pt x="36256" y="15572"/>
                  </a:lnTo>
                  <a:lnTo>
                    <a:pt x="36372" y="13364"/>
                  </a:lnTo>
                  <a:lnTo>
                    <a:pt x="36372" y="11738"/>
                  </a:lnTo>
                  <a:lnTo>
                    <a:pt x="35791" y="8716"/>
                  </a:lnTo>
                  <a:lnTo>
                    <a:pt x="35210" y="7554"/>
                  </a:lnTo>
                  <a:lnTo>
                    <a:pt x="34513" y="6276"/>
                  </a:lnTo>
                  <a:lnTo>
                    <a:pt x="32770" y="4184"/>
                  </a:lnTo>
                  <a:lnTo>
                    <a:pt x="31724" y="3255"/>
                  </a:lnTo>
                  <a:lnTo>
                    <a:pt x="29400" y="1860"/>
                  </a:lnTo>
                  <a:lnTo>
                    <a:pt x="26495" y="814"/>
                  </a:lnTo>
                  <a:lnTo>
                    <a:pt x="23357" y="117"/>
                  </a:lnTo>
                  <a:lnTo>
                    <a:pt x="1963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6"/>
            <p:cNvSpPr/>
            <p:nvPr/>
          </p:nvSpPr>
          <p:spPr>
            <a:xfrm>
              <a:off x="3913125" y="2408625"/>
              <a:ext cx="1243425" cy="1240525"/>
            </a:xfrm>
            <a:custGeom>
              <a:rect b="b" l="l" r="r" t="t"/>
              <a:pathLst>
                <a:path extrusionOk="0" h="49621" w="49737">
                  <a:moveTo>
                    <a:pt x="24868" y="25566"/>
                  </a:moveTo>
                  <a:lnTo>
                    <a:pt x="28238" y="34281"/>
                  </a:lnTo>
                  <a:lnTo>
                    <a:pt x="21498" y="34281"/>
                  </a:lnTo>
                  <a:lnTo>
                    <a:pt x="24868" y="25566"/>
                  </a:lnTo>
                  <a:close/>
                  <a:moveTo>
                    <a:pt x="18942" y="1"/>
                  </a:moveTo>
                  <a:lnTo>
                    <a:pt x="0" y="49621"/>
                  </a:lnTo>
                  <a:lnTo>
                    <a:pt x="15688" y="49621"/>
                  </a:lnTo>
                  <a:lnTo>
                    <a:pt x="17315" y="45088"/>
                  </a:lnTo>
                  <a:lnTo>
                    <a:pt x="32422" y="45088"/>
                  </a:lnTo>
                  <a:lnTo>
                    <a:pt x="34049" y="49621"/>
                  </a:lnTo>
                  <a:lnTo>
                    <a:pt x="49736" y="49621"/>
                  </a:lnTo>
                  <a:lnTo>
                    <a:pt x="3079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6"/>
            <p:cNvSpPr/>
            <p:nvPr/>
          </p:nvSpPr>
          <p:spPr>
            <a:xfrm>
              <a:off x="5083900" y="2408625"/>
              <a:ext cx="755350" cy="1240525"/>
            </a:xfrm>
            <a:custGeom>
              <a:rect b="b" l="l" r="r" t="t"/>
              <a:pathLst>
                <a:path extrusionOk="0" h="49621" w="30214">
                  <a:moveTo>
                    <a:pt x="0" y="1"/>
                  </a:moveTo>
                  <a:lnTo>
                    <a:pt x="0" y="49621"/>
                  </a:lnTo>
                  <a:lnTo>
                    <a:pt x="30214" y="49621"/>
                  </a:lnTo>
                  <a:lnTo>
                    <a:pt x="30214" y="36605"/>
                  </a:lnTo>
                  <a:lnTo>
                    <a:pt x="16501" y="36605"/>
                  </a:lnTo>
                  <a:lnTo>
                    <a:pt x="16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6"/>
            <p:cNvSpPr/>
            <p:nvPr/>
          </p:nvSpPr>
          <p:spPr>
            <a:xfrm>
              <a:off x="5725925" y="2379575"/>
              <a:ext cx="1298625" cy="1298625"/>
            </a:xfrm>
            <a:custGeom>
              <a:rect b="b" l="l" r="r" t="t"/>
              <a:pathLst>
                <a:path extrusionOk="0" h="51945" w="51945">
                  <a:moveTo>
                    <a:pt x="26147" y="15456"/>
                  </a:moveTo>
                  <a:lnTo>
                    <a:pt x="28239" y="15688"/>
                  </a:lnTo>
                  <a:lnTo>
                    <a:pt x="30214" y="16386"/>
                  </a:lnTo>
                  <a:lnTo>
                    <a:pt x="31957" y="17199"/>
                  </a:lnTo>
                  <a:lnTo>
                    <a:pt x="33584" y="18594"/>
                  </a:lnTo>
                  <a:lnTo>
                    <a:pt x="34746" y="20104"/>
                  </a:lnTo>
                  <a:lnTo>
                    <a:pt x="35676" y="21847"/>
                  </a:lnTo>
                  <a:lnTo>
                    <a:pt x="36489" y="23823"/>
                  </a:lnTo>
                  <a:lnTo>
                    <a:pt x="36606" y="25915"/>
                  </a:lnTo>
                  <a:lnTo>
                    <a:pt x="36489" y="28006"/>
                  </a:lnTo>
                  <a:lnTo>
                    <a:pt x="35676" y="29982"/>
                  </a:lnTo>
                  <a:lnTo>
                    <a:pt x="34862" y="31841"/>
                  </a:lnTo>
                  <a:lnTo>
                    <a:pt x="33584" y="33352"/>
                  </a:lnTo>
                  <a:lnTo>
                    <a:pt x="31957" y="34630"/>
                  </a:lnTo>
                  <a:lnTo>
                    <a:pt x="30214" y="35560"/>
                  </a:lnTo>
                  <a:lnTo>
                    <a:pt x="28239" y="36257"/>
                  </a:lnTo>
                  <a:lnTo>
                    <a:pt x="26147" y="36373"/>
                  </a:lnTo>
                  <a:lnTo>
                    <a:pt x="24055" y="36257"/>
                  </a:lnTo>
                  <a:lnTo>
                    <a:pt x="22080" y="35560"/>
                  </a:lnTo>
                  <a:lnTo>
                    <a:pt x="20221" y="34746"/>
                  </a:lnTo>
                  <a:lnTo>
                    <a:pt x="18710" y="33352"/>
                  </a:lnTo>
                  <a:lnTo>
                    <a:pt x="17432" y="31841"/>
                  </a:lnTo>
                  <a:lnTo>
                    <a:pt x="16502" y="29982"/>
                  </a:lnTo>
                  <a:lnTo>
                    <a:pt x="15805" y="28006"/>
                  </a:lnTo>
                  <a:lnTo>
                    <a:pt x="15688" y="25915"/>
                  </a:lnTo>
                  <a:lnTo>
                    <a:pt x="15805" y="23823"/>
                  </a:lnTo>
                  <a:lnTo>
                    <a:pt x="16502" y="21847"/>
                  </a:lnTo>
                  <a:lnTo>
                    <a:pt x="17315" y="20104"/>
                  </a:lnTo>
                  <a:lnTo>
                    <a:pt x="18710" y="18594"/>
                  </a:lnTo>
                  <a:lnTo>
                    <a:pt x="20221" y="17315"/>
                  </a:lnTo>
                  <a:lnTo>
                    <a:pt x="22080" y="16386"/>
                  </a:lnTo>
                  <a:lnTo>
                    <a:pt x="24055" y="15688"/>
                  </a:lnTo>
                  <a:lnTo>
                    <a:pt x="26147" y="15456"/>
                  </a:lnTo>
                  <a:close/>
                  <a:moveTo>
                    <a:pt x="23242" y="1"/>
                  </a:moveTo>
                  <a:lnTo>
                    <a:pt x="18245" y="1047"/>
                  </a:lnTo>
                  <a:lnTo>
                    <a:pt x="15805" y="1976"/>
                  </a:lnTo>
                  <a:lnTo>
                    <a:pt x="13481" y="3022"/>
                  </a:lnTo>
                  <a:lnTo>
                    <a:pt x="9297" y="5811"/>
                  </a:lnTo>
                  <a:lnTo>
                    <a:pt x="7554" y="7554"/>
                  </a:lnTo>
                  <a:lnTo>
                    <a:pt x="5811" y="9297"/>
                  </a:lnTo>
                  <a:lnTo>
                    <a:pt x="3022" y="13481"/>
                  </a:lnTo>
                  <a:lnTo>
                    <a:pt x="1976" y="15805"/>
                  </a:lnTo>
                  <a:lnTo>
                    <a:pt x="1047" y="18245"/>
                  </a:lnTo>
                  <a:lnTo>
                    <a:pt x="117" y="23242"/>
                  </a:lnTo>
                  <a:lnTo>
                    <a:pt x="1" y="25915"/>
                  </a:lnTo>
                  <a:lnTo>
                    <a:pt x="117" y="28587"/>
                  </a:lnTo>
                  <a:lnTo>
                    <a:pt x="1047" y="33700"/>
                  </a:lnTo>
                  <a:lnTo>
                    <a:pt x="1976" y="36141"/>
                  </a:lnTo>
                  <a:lnTo>
                    <a:pt x="3022" y="38465"/>
                  </a:lnTo>
                  <a:lnTo>
                    <a:pt x="5811" y="42648"/>
                  </a:lnTo>
                  <a:lnTo>
                    <a:pt x="7554" y="44391"/>
                  </a:lnTo>
                  <a:lnTo>
                    <a:pt x="9297" y="46134"/>
                  </a:lnTo>
                  <a:lnTo>
                    <a:pt x="13481" y="48807"/>
                  </a:lnTo>
                  <a:lnTo>
                    <a:pt x="15805" y="49969"/>
                  </a:lnTo>
                  <a:lnTo>
                    <a:pt x="18245" y="50783"/>
                  </a:lnTo>
                  <a:lnTo>
                    <a:pt x="23242" y="51828"/>
                  </a:lnTo>
                  <a:lnTo>
                    <a:pt x="26031" y="51945"/>
                  </a:lnTo>
                  <a:lnTo>
                    <a:pt x="28704" y="51828"/>
                  </a:lnTo>
                  <a:lnTo>
                    <a:pt x="33700" y="50783"/>
                  </a:lnTo>
                  <a:lnTo>
                    <a:pt x="36141" y="49969"/>
                  </a:lnTo>
                  <a:lnTo>
                    <a:pt x="38465" y="48807"/>
                  </a:lnTo>
                  <a:lnTo>
                    <a:pt x="42648" y="46134"/>
                  </a:lnTo>
                  <a:lnTo>
                    <a:pt x="44391" y="44391"/>
                  </a:lnTo>
                  <a:lnTo>
                    <a:pt x="46134" y="42648"/>
                  </a:lnTo>
                  <a:lnTo>
                    <a:pt x="48923" y="38465"/>
                  </a:lnTo>
                  <a:lnTo>
                    <a:pt x="49969" y="36141"/>
                  </a:lnTo>
                  <a:lnTo>
                    <a:pt x="50899" y="33700"/>
                  </a:lnTo>
                  <a:lnTo>
                    <a:pt x="51828" y="28587"/>
                  </a:lnTo>
                  <a:lnTo>
                    <a:pt x="51945" y="25915"/>
                  </a:lnTo>
                  <a:lnTo>
                    <a:pt x="51828" y="23242"/>
                  </a:lnTo>
                  <a:lnTo>
                    <a:pt x="50899" y="18245"/>
                  </a:lnTo>
                  <a:lnTo>
                    <a:pt x="49969" y="15805"/>
                  </a:lnTo>
                  <a:lnTo>
                    <a:pt x="48923" y="13481"/>
                  </a:lnTo>
                  <a:lnTo>
                    <a:pt x="46134" y="9297"/>
                  </a:lnTo>
                  <a:lnTo>
                    <a:pt x="44391" y="7554"/>
                  </a:lnTo>
                  <a:lnTo>
                    <a:pt x="42648" y="5811"/>
                  </a:lnTo>
                  <a:lnTo>
                    <a:pt x="38465" y="3022"/>
                  </a:lnTo>
                  <a:lnTo>
                    <a:pt x="36141" y="1976"/>
                  </a:lnTo>
                  <a:lnTo>
                    <a:pt x="33700" y="1047"/>
                  </a:lnTo>
                  <a:lnTo>
                    <a:pt x="287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7" name="Google Shape;24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A3E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A3E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A3E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58" title="SL_0212121_40670_57.jpg"/>
          <p:cNvPicPr preferRelativeResize="0"/>
          <p:nvPr/>
        </p:nvPicPr>
        <p:blipFill>
          <a:blip r:embed="rId3">
            <a:alphaModFix amt="99000"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8"/>
          <p:cNvSpPr txBox="1"/>
          <p:nvPr/>
        </p:nvSpPr>
        <p:spPr>
          <a:xfrm>
            <a:off x="495050" y="303000"/>
            <a:ext cx="8222100" cy="31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Predicción del Precio de Bitcoin con Pipelines en Scikit-Learn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A2E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58"/>
          <p:cNvSpPr txBox="1"/>
          <p:nvPr/>
        </p:nvSpPr>
        <p:spPr>
          <a:xfrm>
            <a:off x="495050" y="3983875"/>
            <a:ext cx="4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Jesús González Bonilla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/>
        </p:nvSpPr>
        <p:spPr>
          <a:xfrm>
            <a:off x="-153025" y="208800"/>
            <a:ext cx="740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Explicación del uso de Pipelines en Scikit-Learn.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67"/>
          <p:cNvSpPr txBox="1"/>
          <p:nvPr/>
        </p:nvSpPr>
        <p:spPr>
          <a:xfrm>
            <a:off x="442325" y="790050"/>
            <a:ext cx="46977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Componentes del Pipeline: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AutoNum type="arabicPeriod"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 Preprocesamiento: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Estandarización de variables numéricas (StandardScaler).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Codificación de variables categóricas (OneHotEncoder).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AutoNum type="arabicPeriod"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Modelo de Machine Learning: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Algoritmo utilizado: RandomForestRegressor.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Hiperparámetros: n_estimators=5, max_depth=3 (para entrenar más rápido).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67"/>
          <p:cNvSpPr txBox="1"/>
          <p:nvPr/>
        </p:nvSpPr>
        <p:spPr>
          <a:xfrm>
            <a:off x="5247075" y="4089425"/>
            <a:ext cx="393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Proxima Nova"/>
                <a:ea typeface="Proxima Nova"/>
                <a:cs typeface="Proxima Nova"/>
                <a:sym typeface="Proxima Nova"/>
              </a:rPr>
              <a:t>Figura: </a:t>
            </a:r>
            <a:r>
              <a:rPr lang="es" sz="800">
                <a:latin typeface="Proxima Nova"/>
                <a:ea typeface="Proxima Nova"/>
                <a:cs typeface="Proxima Nova"/>
                <a:sym typeface="Proxima Nova"/>
              </a:rPr>
              <a:t>Estructura del Pipeline en Scikit-Learn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4" name="Google Shape;314;p67" title="crypto_s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7800" y="4567700"/>
            <a:ext cx="435825" cy="4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975" y="2103125"/>
            <a:ext cx="3699176" cy="193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 </a:t>
            </a:r>
            <a:r>
              <a:rPr lang="es"/>
              <a:t>Entrenamiento y Evaluación del Modelo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9"/>
          <p:cNvSpPr txBox="1"/>
          <p:nvPr/>
        </p:nvSpPr>
        <p:spPr>
          <a:xfrm>
            <a:off x="-153025" y="20880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Datos del entrenamiento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69"/>
          <p:cNvSpPr txBox="1"/>
          <p:nvPr/>
        </p:nvSpPr>
        <p:spPr>
          <a:xfrm>
            <a:off x="250350" y="596225"/>
            <a:ext cx="7554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Tamaño del dataset: 1,000 filas.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Tiempo de entrenamiento: Menos de 1 minuto.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7" name="Google Shape;327;p69" title="crypto_s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249" y="4031023"/>
            <a:ext cx="839801" cy="8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69"/>
          <p:cNvSpPr txBox="1"/>
          <p:nvPr/>
        </p:nvSpPr>
        <p:spPr>
          <a:xfrm>
            <a:off x="-150100" y="133285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Métricas obtenidas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9"/>
          <p:cNvSpPr txBox="1"/>
          <p:nvPr/>
        </p:nvSpPr>
        <p:spPr>
          <a:xfrm>
            <a:off x="228600" y="3133250"/>
            <a:ext cx="7554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MAE: En promedio, el modelo se equivoca en 10,246 dólares al predecir el precio de cierre.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MSE: Penaliza los errores grandes; indica que hay algunas predicciones con desviaciones grandes.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R² = 0.6235: El modelo explica el 62.35% de la variabilidad del precio de Bitcoin, lo que indica que hay margen de mejora.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69"/>
          <p:cNvSpPr txBox="1"/>
          <p:nvPr/>
        </p:nvSpPr>
        <p:spPr>
          <a:xfrm>
            <a:off x="-152400" y="272835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 Interpretación de las métricas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9"/>
          <p:cNvSpPr txBox="1"/>
          <p:nvPr/>
        </p:nvSpPr>
        <p:spPr>
          <a:xfrm>
            <a:off x="250350" y="1733100"/>
            <a:ext cx="7554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Error Absoluto Medio (MAE): 10,246.45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Error Cuadrático Medio (MSE): 175,853,120.20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Coeficiente de Determinación (R²): 0.6235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2" name="Google Shape;332;p69" title="Captura de pantalla 2025-03-17 2107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550" y="232700"/>
            <a:ext cx="3855401" cy="29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 </a:t>
            </a:r>
            <a:r>
              <a:rPr lang="es"/>
              <a:t>Conclusiones y Mejoras Futuras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/>
          <p:nvPr/>
        </p:nvSpPr>
        <p:spPr>
          <a:xfrm>
            <a:off x="-153025" y="20880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Conclusión del proyecto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71"/>
          <p:cNvSpPr txBox="1"/>
          <p:nvPr/>
        </p:nvSpPr>
        <p:spPr>
          <a:xfrm>
            <a:off x="250350" y="596225"/>
            <a:ext cx="7554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El modelo es capaz de predecir el precio de cierre de Bitcoin con una precisión moderada.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El uso de Pipelines simplifica el proceso y evita errores manuales.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4" name="Google Shape;344;p71" title="crypto_s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249" y="4031023"/>
            <a:ext cx="839801" cy="8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71"/>
          <p:cNvSpPr txBox="1"/>
          <p:nvPr/>
        </p:nvSpPr>
        <p:spPr>
          <a:xfrm>
            <a:off x="-150100" y="194245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Posibles mejoras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71"/>
          <p:cNvSpPr txBox="1"/>
          <p:nvPr/>
        </p:nvSpPr>
        <p:spPr>
          <a:xfrm>
            <a:off x="250350" y="2342700"/>
            <a:ext cx="7554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Probar otros modelos: XGBoost, Redes Neuronales (LSTM) para datos secuenciales.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Optimizar hiperparámetros con GridSearchCV para mejorar la precisión.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Ampliar el dataset: Usar más datos históricos para mejorar el rendimiento.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9"/>
          <p:cNvSpPr txBox="1"/>
          <p:nvPr>
            <p:ph type="title"/>
          </p:nvPr>
        </p:nvSpPr>
        <p:spPr>
          <a:xfrm>
            <a:off x="165950" y="205400"/>
            <a:ext cx="2868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ÍNDICE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59"/>
          <p:cNvSpPr txBox="1"/>
          <p:nvPr/>
        </p:nvSpPr>
        <p:spPr>
          <a:xfrm>
            <a:off x="668550" y="1058300"/>
            <a:ext cx="39255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00A2E4"/>
              </a:solidFill>
              <a:highlight>
                <a:srgbClr val="00AEE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AutoNum type="arabicPeriod"/>
            </a:pPr>
            <a:r>
              <a:rPr lang="es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 del análisis</a:t>
            </a:r>
            <a:endParaRPr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AutoNum type="arabicPeriod"/>
            </a:pPr>
            <a:r>
              <a:rPr lang="es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Estructura del dataset</a:t>
            </a:r>
            <a:endParaRPr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AutoNum type="arabicPeriod"/>
            </a:pPr>
            <a:r>
              <a:rPr lang="es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Construcción del Pipeline</a:t>
            </a:r>
            <a:endParaRPr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AutoNum type="arabicPeriod"/>
            </a:pPr>
            <a:r>
              <a:rPr lang="es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Entrenamiento y evaluación del modelo</a:t>
            </a:r>
            <a:endParaRPr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roxima Nova"/>
              <a:buAutoNum type="arabicPeriod"/>
            </a:pPr>
            <a:r>
              <a:rPr lang="es">
                <a:solidFill>
                  <a:srgbClr val="444444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 y futuras mejoras</a:t>
            </a:r>
            <a:endParaRPr>
              <a:solidFill>
                <a:srgbClr val="4444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59" title="SL-0212121-40670-11.jpg"/>
          <p:cNvPicPr preferRelativeResize="0"/>
          <p:nvPr/>
        </p:nvPicPr>
        <p:blipFill rotWithShape="1">
          <a:blip r:embed="rId3">
            <a:alphaModFix/>
          </a:blip>
          <a:srcRect b="0" l="22497" r="22497" t="0"/>
          <a:stretch/>
        </p:blipFill>
        <p:spPr>
          <a:xfrm>
            <a:off x="4898925" y="0"/>
            <a:ext cx="42450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 Objetivo del an</a:t>
            </a:r>
            <a:r>
              <a:rPr lang="es"/>
              <a:t>álisis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1"/>
          <p:cNvSpPr txBox="1"/>
          <p:nvPr/>
        </p:nvSpPr>
        <p:spPr>
          <a:xfrm>
            <a:off x="-153025" y="20880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Pregunta clave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61"/>
          <p:cNvSpPr txBox="1"/>
          <p:nvPr/>
        </p:nvSpPr>
        <p:spPr>
          <a:xfrm>
            <a:off x="794550" y="2115947"/>
            <a:ext cx="75549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Proxima Nova"/>
                <a:ea typeface="Proxima Nova"/>
                <a:cs typeface="Proxima Nova"/>
                <a:sym typeface="Proxima Nova"/>
              </a:rPr>
              <a:t>¿Podemos predecir el </a:t>
            </a:r>
            <a:r>
              <a:rPr b="1" lang="es" sz="2500">
                <a:latin typeface="Proxima Nova"/>
                <a:ea typeface="Proxima Nova"/>
                <a:cs typeface="Proxima Nova"/>
                <a:sym typeface="Proxima Nova"/>
              </a:rPr>
              <a:t>precio de Bitcoin</a:t>
            </a:r>
            <a:r>
              <a:rPr lang="es" sz="2500">
                <a:latin typeface="Proxima Nova"/>
                <a:ea typeface="Proxima Nova"/>
                <a:cs typeface="Proxima Nova"/>
                <a:sym typeface="Proxima Nova"/>
              </a:rPr>
              <a:t> utilizando Machine Learning?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61" title="crypto_s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249" y="4031023"/>
            <a:ext cx="839801" cy="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2"/>
          <p:cNvSpPr txBox="1"/>
          <p:nvPr/>
        </p:nvSpPr>
        <p:spPr>
          <a:xfrm>
            <a:off x="-153025" y="20880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62"/>
          <p:cNvSpPr txBox="1"/>
          <p:nvPr/>
        </p:nvSpPr>
        <p:spPr>
          <a:xfrm>
            <a:off x="666250" y="1206197"/>
            <a:ext cx="75549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Aplicar técnicas de Machine Learning para predecir el precio de cierre (Close) de Bitcoin.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Utilizar Pipelines en Scikit-Learn para estructurar el flujo de trabajo.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Evaluar el rendimiento del modelo y explorar mejoras futuras.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0" name="Google Shape;280;p62" title="crypto_s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249" y="4031023"/>
            <a:ext cx="839801" cy="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3"/>
          <p:cNvSpPr txBox="1"/>
          <p:nvPr/>
        </p:nvSpPr>
        <p:spPr>
          <a:xfrm>
            <a:off x="-153025" y="20880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Motivación del análisis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63"/>
          <p:cNvSpPr txBox="1"/>
          <p:nvPr/>
        </p:nvSpPr>
        <p:spPr>
          <a:xfrm>
            <a:off x="590050" y="1137100"/>
            <a:ext cx="75549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Bitcoin es altamente volátil, lo que lo convierte en un activo interesante para la predicción de precios.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Los inversores buscan modelos predictivos para tomar decisiones de compra y venta.</a:t>
            </a: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7" name="Google Shape;287;p63" title="crypto_s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249" y="4031023"/>
            <a:ext cx="839801" cy="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 Estructura del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5"/>
          <p:cNvSpPr txBox="1"/>
          <p:nvPr/>
        </p:nvSpPr>
        <p:spPr>
          <a:xfrm>
            <a:off x="-153025" y="208800"/>
            <a:ext cx="5888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Estructura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65"/>
          <p:cNvSpPr txBox="1"/>
          <p:nvPr/>
        </p:nvSpPr>
        <p:spPr>
          <a:xfrm>
            <a:off x="392525" y="881250"/>
            <a:ext cx="76077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Fuente: Dataset de Kaggle - Bitcoin Historical Data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Cantidad de registros originales: 3M+ filas (reducido a 1,000 filas para entrenar más rápido).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99" name="Google Shape;299;p65"/>
          <p:cNvGraphicFramePr/>
          <p:nvPr/>
        </p:nvGraphicFramePr>
        <p:xfrm>
          <a:off x="402175" y="170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{E7BF4737-FA6C-4921-912E-2B3419C6F24B}</a:tableStyleId>
              </a:tblPr>
              <a:tblGrid>
                <a:gridCol w="1729825"/>
                <a:gridCol w="2446275"/>
              </a:tblGrid>
              <a:tr h="32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Columnas principales</a:t>
                      </a:r>
                      <a:endParaRPr b="1"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40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Open</a:t>
                      </a:r>
                      <a:endParaRPr b="1" sz="10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Precio de apertura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High</a:t>
                      </a:r>
                      <a:endParaRPr b="1" sz="10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Precio máximo del día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Low</a:t>
                      </a:r>
                      <a:endParaRPr b="1" sz="10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Precio mínimo del día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Close</a:t>
                      </a:r>
                      <a:endParaRPr b="1" sz="10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Objetivo de predicción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Volume</a:t>
                      </a:r>
                      <a:endParaRPr b="1" sz="10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Volumen de transacciones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0" name="Google Shape;300;p65" title="crypto_s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7800" y="4567700"/>
            <a:ext cx="435825" cy="4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5"/>
          <p:cNvSpPr txBox="1"/>
          <p:nvPr/>
        </p:nvSpPr>
        <p:spPr>
          <a:xfrm>
            <a:off x="402175" y="4198400"/>
            <a:ext cx="74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Eliminamos el Timestamp porque no era relevante para el modelo.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Se redujo el dataset a 1,000 filas aleatorias para optimizar el entrenamiento.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 Construcción del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BALO - PROPUESTAS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BALO - PROPUESTAS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BALO - PROPUESTAS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