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ource Serif Pro Bold" charset="1" panose="02040803050405020204"/>
      <p:regular r:id="rId17"/>
    </p:embeddedFont>
    <p:embeddedFont>
      <p:font typeface="Nunito" charset="1" panose="00000000000000000000"/>
      <p:regular r:id="rId18"/>
    </p:embeddedFont>
    <p:embeddedFont>
      <p:font typeface="Glacial Indifferenc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https://back-47xk.onrender.com/content/" TargetMode="External" Type="http://schemas.openxmlformats.org/officeDocument/2006/relationships/hyperlink"/><Relationship Id="rId9" Target="https://app.swaggerhub.com/apis/JESUSGORTAREZ/LSMkeyCICESE/1.0.0#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29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00404">
            <a:off x="15516257" y="-5476939"/>
            <a:ext cx="11363375" cy="12302867"/>
          </a:xfrm>
          <a:custGeom>
            <a:avLst/>
            <a:gdLst/>
            <a:ahLst/>
            <a:cxnLst/>
            <a:rect r="r" b="b" t="t" l="l"/>
            <a:pathLst>
              <a:path h="12302867" w="11363375">
                <a:moveTo>
                  <a:pt x="0" y="0"/>
                </a:moveTo>
                <a:lnTo>
                  <a:pt x="11363375" y="0"/>
                </a:lnTo>
                <a:lnTo>
                  <a:pt x="11363375" y="12302867"/>
                </a:lnTo>
                <a:lnTo>
                  <a:pt x="0" y="12302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10082">
            <a:off x="-3544984" y="72479"/>
            <a:ext cx="14301857" cy="11544731"/>
          </a:xfrm>
          <a:custGeom>
            <a:avLst/>
            <a:gdLst/>
            <a:ahLst/>
            <a:cxnLst/>
            <a:rect r="r" b="b" t="t" l="l"/>
            <a:pathLst>
              <a:path h="11544731" w="14301857">
                <a:moveTo>
                  <a:pt x="0" y="0"/>
                </a:moveTo>
                <a:lnTo>
                  <a:pt x="14301857" y="0"/>
                </a:lnTo>
                <a:lnTo>
                  <a:pt x="14301857" y="11544731"/>
                </a:lnTo>
                <a:lnTo>
                  <a:pt x="0" y="115447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364103">
            <a:off x="7785500" y="1250005"/>
            <a:ext cx="10110950" cy="7670097"/>
          </a:xfrm>
          <a:custGeom>
            <a:avLst/>
            <a:gdLst/>
            <a:ahLst/>
            <a:cxnLst/>
            <a:rect r="r" b="b" t="t" l="l"/>
            <a:pathLst>
              <a:path h="7670097" w="10110950">
                <a:moveTo>
                  <a:pt x="10110950" y="0"/>
                </a:moveTo>
                <a:lnTo>
                  <a:pt x="0" y="0"/>
                </a:lnTo>
                <a:lnTo>
                  <a:pt x="0" y="7670097"/>
                </a:lnTo>
                <a:lnTo>
                  <a:pt x="10110950" y="7670097"/>
                </a:lnTo>
                <a:lnTo>
                  <a:pt x="1011095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04609">
            <a:off x="-618467" y="-1470484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4" y="0"/>
                </a:lnTo>
                <a:lnTo>
                  <a:pt x="3294334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262013">
            <a:off x="16059221" y="1075210"/>
            <a:ext cx="1539735" cy="800662"/>
          </a:xfrm>
          <a:custGeom>
            <a:avLst/>
            <a:gdLst/>
            <a:ahLst/>
            <a:cxnLst/>
            <a:rect r="r" b="b" t="t" l="l"/>
            <a:pathLst>
              <a:path h="800662" w="1539735">
                <a:moveTo>
                  <a:pt x="0" y="0"/>
                </a:moveTo>
                <a:lnTo>
                  <a:pt x="1539736" y="0"/>
                </a:lnTo>
                <a:lnTo>
                  <a:pt x="1539736" y="800663"/>
                </a:lnTo>
                <a:lnTo>
                  <a:pt x="0" y="8006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404609">
            <a:off x="15424965" y="7966018"/>
            <a:ext cx="2951922" cy="4114800"/>
          </a:xfrm>
          <a:custGeom>
            <a:avLst/>
            <a:gdLst/>
            <a:ahLst/>
            <a:cxnLst/>
            <a:rect r="r" b="b" t="t" l="l"/>
            <a:pathLst>
              <a:path h="4114800" w="2951922">
                <a:moveTo>
                  <a:pt x="0" y="0"/>
                </a:moveTo>
                <a:lnTo>
                  <a:pt x="2951922" y="0"/>
                </a:lnTo>
                <a:lnTo>
                  <a:pt x="29519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318431">
            <a:off x="5545837" y="1771310"/>
            <a:ext cx="2286600" cy="947900"/>
          </a:xfrm>
          <a:custGeom>
            <a:avLst/>
            <a:gdLst/>
            <a:ahLst/>
            <a:cxnLst/>
            <a:rect r="r" b="b" t="t" l="l"/>
            <a:pathLst>
              <a:path h="947900" w="2286600">
                <a:moveTo>
                  <a:pt x="0" y="0"/>
                </a:moveTo>
                <a:lnTo>
                  <a:pt x="2286601" y="0"/>
                </a:lnTo>
                <a:lnTo>
                  <a:pt x="2286601" y="947900"/>
                </a:lnTo>
                <a:lnTo>
                  <a:pt x="0" y="9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8282736"/>
            <a:ext cx="2238372" cy="2300636"/>
          </a:xfrm>
          <a:custGeom>
            <a:avLst/>
            <a:gdLst/>
            <a:ahLst/>
            <a:cxnLst/>
            <a:rect r="r" b="b" t="t" l="l"/>
            <a:pathLst>
              <a:path h="2300636" w="2238372">
                <a:moveTo>
                  <a:pt x="0" y="0"/>
                </a:moveTo>
                <a:lnTo>
                  <a:pt x="2238372" y="0"/>
                </a:lnTo>
                <a:lnTo>
                  <a:pt x="2238372" y="2300636"/>
                </a:lnTo>
                <a:lnTo>
                  <a:pt x="0" y="230063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-1498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68058" y="3508729"/>
            <a:ext cx="1997548" cy="4114800"/>
          </a:xfrm>
          <a:custGeom>
            <a:avLst/>
            <a:gdLst/>
            <a:ahLst/>
            <a:cxnLst/>
            <a:rect r="r" b="b" t="t" l="l"/>
            <a:pathLst>
              <a:path h="4114800" w="1997548">
                <a:moveTo>
                  <a:pt x="0" y="0"/>
                </a:moveTo>
                <a:lnTo>
                  <a:pt x="1997549" y="0"/>
                </a:lnTo>
                <a:lnTo>
                  <a:pt x="19975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27703" y="3737813"/>
            <a:ext cx="2703010" cy="3565121"/>
          </a:xfrm>
          <a:custGeom>
            <a:avLst/>
            <a:gdLst/>
            <a:ahLst/>
            <a:cxnLst/>
            <a:rect r="r" b="b" t="t" l="l"/>
            <a:pathLst>
              <a:path h="3565121" w="2703010">
                <a:moveTo>
                  <a:pt x="0" y="0"/>
                </a:moveTo>
                <a:lnTo>
                  <a:pt x="2703010" y="0"/>
                </a:lnTo>
                <a:lnTo>
                  <a:pt x="2703010" y="3565121"/>
                </a:lnTo>
                <a:lnTo>
                  <a:pt x="0" y="35651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15237" y="3314565"/>
            <a:ext cx="3212466" cy="3807880"/>
          </a:xfrm>
          <a:custGeom>
            <a:avLst/>
            <a:gdLst/>
            <a:ahLst/>
            <a:cxnLst/>
            <a:rect r="r" b="b" t="t" l="l"/>
            <a:pathLst>
              <a:path h="3807880" w="3212466">
                <a:moveTo>
                  <a:pt x="0" y="0"/>
                </a:moveTo>
                <a:lnTo>
                  <a:pt x="3212466" y="0"/>
                </a:lnTo>
                <a:lnTo>
                  <a:pt x="3212466" y="3807880"/>
                </a:lnTo>
                <a:lnTo>
                  <a:pt x="0" y="380788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7491" y="3699713"/>
            <a:ext cx="7834788" cy="2999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78"/>
              </a:lnSpc>
            </a:pPr>
            <a:r>
              <a:rPr lang="en-US" sz="9579" b="true">
                <a:solidFill>
                  <a:srgbClr val="00306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LSM key CICESE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7333" y="7582443"/>
            <a:ext cx="6416277" cy="43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4"/>
              </a:lnSpc>
            </a:pPr>
            <a:r>
              <a:rPr lang="en-US" sz="2351" spc="613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Jesús Javier Gortarez Pelayo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2538" y="8225586"/>
            <a:ext cx="6825867" cy="489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003060"/>
                </a:solidFill>
                <a:latin typeface="Nunito"/>
                <a:ea typeface="Nunito"/>
                <a:cs typeface="Nunito"/>
                <a:sym typeface="Nunito"/>
              </a:rPr>
              <a:t>Maestría en Ciencias de la Computación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7027" y="-3189779"/>
            <a:ext cx="7792681" cy="8436958"/>
          </a:xfrm>
          <a:custGeom>
            <a:avLst/>
            <a:gdLst/>
            <a:ahLst/>
            <a:cxnLst/>
            <a:rect r="r" b="b" t="t" l="l"/>
            <a:pathLst>
              <a:path h="8436958" w="7792681">
                <a:moveTo>
                  <a:pt x="0" y="0"/>
                </a:moveTo>
                <a:lnTo>
                  <a:pt x="7792681" y="0"/>
                </a:lnTo>
                <a:lnTo>
                  <a:pt x="7792681" y="8436958"/>
                </a:lnTo>
                <a:lnTo>
                  <a:pt x="0" y="843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92277">
            <a:off x="-3453903" y="5143500"/>
            <a:ext cx="7304582" cy="7908504"/>
          </a:xfrm>
          <a:custGeom>
            <a:avLst/>
            <a:gdLst/>
            <a:ahLst/>
            <a:cxnLst/>
            <a:rect r="r" b="b" t="t" l="l"/>
            <a:pathLst>
              <a:path h="7908504" w="7304582">
                <a:moveTo>
                  <a:pt x="0" y="0"/>
                </a:moveTo>
                <a:lnTo>
                  <a:pt x="7304582" y="0"/>
                </a:lnTo>
                <a:lnTo>
                  <a:pt x="7304582" y="7908504"/>
                </a:lnTo>
                <a:lnTo>
                  <a:pt x="0" y="7908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261362">
            <a:off x="-341238" y="8214453"/>
            <a:ext cx="2353382" cy="1364962"/>
          </a:xfrm>
          <a:custGeom>
            <a:avLst/>
            <a:gdLst/>
            <a:ahLst/>
            <a:cxnLst/>
            <a:rect r="r" b="b" t="t" l="l"/>
            <a:pathLst>
              <a:path h="1364962" w="2353382">
                <a:moveTo>
                  <a:pt x="0" y="0"/>
                </a:moveTo>
                <a:lnTo>
                  <a:pt x="2353383" y="0"/>
                </a:lnTo>
                <a:lnTo>
                  <a:pt x="2353383" y="1364962"/>
                </a:lnTo>
                <a:lnTo>
                  <a:pt x="0" y="136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54020">
            <a:off x="15923354" y="346219"/>
            <a:ext cx="2353382" cy="1364962"/>
          </a:xfrm>
          <a:custGeom>
            <a:avLst/>
            <a:gdLst/>
            <a:ahLst/>
            <a:cxnLst/>
            <a:rect r="r" b="b" t="t" l="l"/>
            <a:pathLst>
              <a:path h="1364962" w="2353382">
                <a:moveTo>
                  <a:pt x="0" y="0"/>
                </a:moveTo>
                <a:lnTo>
                  <a:pt x="2353382" y="0"/>
                </a:lnTo>
                <a:lnTo>
                  <a:pt x="2353382" y="1364962"/>
                </a:lnTo>
                <a:lnTo>
                  <a:pt x="0" y="136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6257" y="1493132"/>
            <a:ext cx="12493629" cy="7508095"/>
          </a:xfrm>
          <a:custGeom>
            <a:avLst/>
            <a:gdLst/>
            <a:ahLst/>
            <a:cxnLst/>
            <a:rect r="r" b="b" t="t" l="l"/>
            <a:pathLst>
              <a:path h="7508095" w="12493629">
                <a:moveTo>
                  <a:pt x="0" y="0"/>
                </a:moveTo>
                <a:lnTo>
                  <a:pt x="12493629" y="0"/>
                </a:lnTo>
                <a:lnTo>
                  <a:pt x="12493629" y="7508095"/>
                </a:lnTo>
                <a:lnTo>
                  <a:pt x="0" y="75080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00404">
            <a:off x="15516257" y="-5476939"/>
            <a:ext cx="11363375" cy="12302867"/>
          </a:xfrm>
          <a:custGeom>
            <a:avLst/>
            <a:gdLst/>
            <a:ahLst/>
            <a:cxnLst/>
            <a:rect r="r" b="b" t="t" l="l"/>
            <a:pathLst>
              <a:path h="12302867" w="11363375">
                <a:moveTo>
                  <a:pt x="0" y="0"/>
                </a:moveTo>
                <a:lnTo>
                  <a:pt x="11363375" y="0"/>
                </a:lnTo>
                <a:lnTo>
                  <a:pt x="11363375" y="12302867"/>
                </a:lnTo>
                <a:lnTo>
                  <a:pt x="0" y="12302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10082">
            <a:off x="-3544984" y="72479"/>
            <a:ext cx="14301857" cy="11544731"/>
          </a:xfrm>
          <a:custGeom>
            <a:avLst/>
            <a:gdLst/>
            <a:ahLst/>
            <a:cxnLst/>
            <a:rect r="r" b="b" t="t" l="l"/>
            <a:pathLst>
              <a:path h="11544731" w="14301857">
                <a:moveTo>
                  <a:pt x="0" y="0"/>
                </a:moveTo>
                <a:lnTo>
                  <a:pt x="14301857" y="0"/>
                </a:lnTo>
                <a:lnTo>
                  <a:pt x="14301857" y="11544731"/>
                </a:lnTo>
                <a:lnTo>
                  <a:pt x="0" y="115447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75303">
            <a:off x="8027729" y="1264910"/>
            <a:ext cx="9451128" cy="7169560"/>
          </a:xfrm>
          <a:custGeom>
            <a:avLst/>
            <a:gdLst/>
            <a:ahLst/>
            <a:cxnLst/>
            <a:rect r="r" b="b" t="t" l="l"/>
            <a:pathLst>
              <a:path h="7169560" w="9451128">
                <a:moveTo>
                  <a:pt x="9451128" y="0"/>
                </a:moveTo>
                <a:lnTo>
                  <a:pt x="0" y="0"/>
                </a:lnTo>
                <a:lnTo>
                  <a:pt x="0" y="7169561"/>
                </a:lnTo>
                <a:lnTo>
                  <a:pt x="9451128" y="7169561"/>
                </a:lnTo>
                <a:lnTo>
                  <a:pt x="945112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04609">
            <a:off x="-618467" y="-1470484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4" y="0"/>
                </a:lnTo>
                <a:lnTo>
                  <a:pt x="3294334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262013">
            <a:off x="15861562" y="1834767"/>
            <a:ext cx="1347332" cy="700613"/>
          </a:xfrm>
          <a:custGeom>
            <a:avLst/>
            <a:gdLst/>
            <a:ahLst/>
            <a:cxnLst/>
            <a:rect r="r" b="b" t="t" l="l"/>
            <a:pathLst>
              <a:path h="700613" w="1347332">
                <a:moveTo>
                  <a:pt x="0" y="0"/>
                </a:moveTo>
                <a:lnTo>
                  <a:pt x="1347332" y="0"/>
                </a:lnTo>
                <a:lnTo>
                  <a:pt x="1347332" y="700613"/>
                </a:lnTo>
                <a:lnTo>
                  <a:pt x="0" y="70061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404609">
            <a:off x="16179475" y="7915433"/>
            <a:ext cx="2951922" cy="4114800"/>
          </a:xfrm>
          <a:custGeom>
            <a:avLst/>
            <a:gdLst/>
            <a:ahLst/>
            <a:cxnLst/>
            <a:rect r="r" b="b" t="t" l="l"/>
            <a:pathLst>
              <a:path h="4114800" w="2951922">
                <a:moveTo>
                  <a:pt x="0" y="0"/>
                </a:moveTo>
                <a:lnTo>
                  <a:pt x="2951922" y="0"/>
                </a:lnTo>
                <a:lnTo>
                  <a:pt x="29519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318431">
            <a:off x="6128355" y="1288987"/>
            <a:ext cx="2286600" cy="947900"/>
          </a:xfrm>
          <a:custGeom>
            <a:avLst/>
            <a:gdLst/>
            <a:ahLst/>
            <a:cxnLst/>
            <a:rect r="r" b="b" t="t" l="l"/>
            <a:pathLst>
              <a:path h="947900" w="2286600">
                <a:moveTo>
                  <a:pt x="0" y="0"/>
                </a:moveTo>
                <a:lnTo>
                  <a:pt x="2286601" y="0"/>
                </a:lnTo>
                <a:lnTo>
                  <a:pt x="2286601" y="947900"/>
                </a:lnTo>
                <a:lnTo>
                  <a:pt x="0" y="9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1028700"/>
            <a:ext cx="7289464" cy="7289464"/>
            <a:chOff x="0" y="0"/>
            <a:chExt cx="12700000" cy="1270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15"/>
              <a:stretch>
                <a:fillRect l="0" t="-4109" r="0" b="-4109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1137" y="2696677"/>
            <a:ext cx="8750615" cy="476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70"/>
              </a:lnSpc>
            </a:pPr>
            <a:r>
              <a:rPr lang="en-US" sz="15218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Muchas</a:t>
            </a:r>
          </a:p>
          <a:p>
            <a:pPr algn="l">
              <a:lnSpc>
                <a:spcPts val="18870"/>
              </a:lnSpc>
            </a:pPr>
            <a:r>
              <a:rPr lang="en-US" sz="15218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06605" y="3744498"/>
            <a:ext cx="9352695" cy="406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423"/>
              </a:lnSpc>
            </a:pPr>
            <a:r>
              <a:rPr lang="en-US" sz="3432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sistema LSMkeyCICESE es una API REST diseñada para la gestión de datos relacionados con keypoints y metadatos asociados a imágenes de las letras estaticas del LSM. Este sistema permite realizar consultas, filtros, inserciones y eliminaciones.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478135">
            <a:off x="11262571" y="-6764610"/>
            <a:ext cx="11363375" cy="12302867"/>
          </a:xfrm>
          <a:custGeom>
            <a:avLst/>
            <a:gdLst/>
            <a:ahLst/>
            <a:cxnLst/>
            <a:rect r="r" b="b" t="t" l="l"/>
            <a:pathLst>
              <a:path h="12302867" w="11363375">
                <a:moveTo>
                  <a:pt x="0" y="0"/>
                </a:moveTo>
                <a:lnTo>
                  <a:pt x="11363375" y="0"/>
                </a:lnTo>
                <a:lnTo>
                  <a:pt x="11363375" y="12302866"/>
                </a:lnTo>
                <a:lnTo>
                  <a:pt x="0" y="12302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04609">
            <a:off x="7496833" y="-2208648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4" y="0"/>
                </a:lnTo>
                <a:lnTo>
                  <a:pt x="3294334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18431">
            <a:off x="13903575" y="1785831"/>
            <a:ext cx="2986404" cy="1238000"/>
          </a:xfrm>
          <a:custGeom>
            <a:avLst/>
            <a:gdLst/>
            <a:ahLst/>
            <a:cxnLst/>
            <a:rect r="r" b="b" t="t" l="l"/>
            <a:pathLst>
              <a:path h="1238000" w="2986404">
                <a:moveTo>
                  <a:pt x="0" y="0"/>
                </a:moveTo>
                <a:lnTo>
                  <a:pt x="2986404" y="0"/>
                </a:lnTo>
                <a:lnTo>
                  <a:pt x="2986404" y="1238000"/>
                </a:lnTo>
                <a:lnTo>
                  <a:pt x="0" y="1238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40745" y="2728473"/>
            <a:ext cx="5373157" cy="5544533"/>
          </a:xfrm>
          <a:custGeom>
            <a:avLst/>
            <a:gdLst/>
            <a:ahLst/>
            <a:cxnLst/>
            <a:rect r="r" b="b" t="t" l="l"/>
            <a:pathLst>
              <a:path h="5544533" w="5373157">
                <a:moveTo>
                  <a:pt x="0" y="0"/>
                </a:moveTo>
                <a:lnTo>
                  <a:pt x="5373157" y="0"/>
                </a:lnTo>
                <a:lnTo>
                  <a:pt x="5373157" y="5544533"/>
                </a:lnTo>
                <a:lnTo>
                  <a:pt x="0" y="5544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065119">
            <a:off x="-3872499" y="-4139847"/>
            <a:ext cx="12537710" cy="13574292"/>
          </a:xfrm>
          <a:custGeom>
            <a:avLst/>
            <a:gdLst/>
            <a:ahLst/>
            <a:cxnLst/>
            <a:rect r="r" b="b" t="t" l="l"/>
            <a:pathLst>
              <a:path h="13574292" w="12537710">
                <a:moveTo>
                  <a:pt x="0" y="0"/>
                </a:moveTo>
                <a:lnTo>
                  <a:pt x="12537710" y="0"/>
                </a:lnTo>
                <a:lnTo>
                  <a:pt x="12537710" y="13574293"/>
                </a:lnTo>
                <a:lnTo>
                  <a:pt x="0" y="13574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27260">
            <a:off x="-1189321" y="6149258"/>
            <a:ext cx="2530254" cy="1467547"/>
          </a:xfrm>
          <a:custGeom>
            <a:avLst/>
            <a:gdLst/>
            <a:ahLst/>
            <a:cxnLst/>
            <a:rect r="r" b="b" t="t" l="l"/>
            <a:pathLst>
              <a:path h="1467547" w="2530254">
                <a:moveTo>
                  <a:pt x="0" y="0"/>
                </a:moveTo>
                <a:lnTo>
                  <a:pt x="2530253" y="0"/>
                </a:lnTo>
                <a:lnTo>
                  <a:pt x="2530253" y="1467548"/>
                </a:lnTo>
                <a:lnTo>
                  <a:pt x="0" y="1467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610" y="6599673"/>
            <a:ext cx="11767422" cy="3479064"/>
          </a:xfrm>
          <a:custGeom>
            <a:avLst/>
            <a:gdLst/>
            <a:ahLst/>
            <a:cxnLst/>
            <a:rect r="r" b="b" t="t" l="l"/>
            <a:pathLst>
              <a:path h="3479064" w="11767422">
                <a:moveTo>
                  <a:pt x="0" y="0"/>
                </a:moveTo>
                <a:lnTo>
                  <a:pt x="11767422" y="0"/>
                </a:lnTo>
                <a:lnTo>
                  <a:pt x="11767422" y="3479064"/>
                </a:lnTo>
                <a:lnTo>
                  <a:pt x="0" y="3479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07561" y="557618"/>
            <a:ext cx="9095525" cy="7110390"/>
          </a:xfrm>
          <a:custGeom>
            <a:avLst/>
            <a:gdLst/>
            <a:ahLst/>
            <a:cxnLst/>
            <a:rect r="r" b="b" t="t" l="l"/>
            <a:pathLst>
              <a:path h="7110390" w="9095525">
                <a:moveTo>
                  <a:pt x="0" y="0"/>
                </a:moveTo>
                <a:lnTo>
                  <a:pt x="9095524" y="0"/>
                </a:lnTo>
                <a:lnTo>
                  <a:pt x="9095524" y="7110390"/>
                </a:lnTo>
                <a:lnTo>
                  <a:pt x="0" y="71103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56314" y="59484"/>
            <a:ext cx="7998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u="sng">
                <a:solidFill>
                  <a:srgbClr val="17131E"/>
                </a:solidFill>
                <a:latin typeface="Nunito"/>
                <a:ea typeface="Nunito"/>
                <a:cs typeface="Nunito"/>
                <a:sym typeface="Nunito"/>
                <a:hlinkClick r:id="rId8" tooltip="https://back-47xk.onrender.com/content/"/>
              </a:rPr>
              <a:t>https://back-47xk.onrender.com/content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6967" y="9481837"/>
            <a:ext cx="15521033" cy="56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u="sng">
                <a:solidFill>
                  <a:srgbClr val="17131E"/>
                </a:solidFill>
                <a:latin typeface="Nunito"/>
                <a:ea typeface="Nunito"/>
                <a:cs typeface="Nunito"/>
                <a:sym typeface="Nunito"/>
                <a:hlinkClick r:id="rId9" tooltip="https://app.swaggerhub.com/apis/JESUSGORTAREZ/LSMkeyCICESE/1.0.0#/"/>
              </a:rPr>
              <a:t>https://app.swaggerhub.com/apis/JESUSGORTAREZ/LSMkeyCICESE/1.0.0#/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45200" y="1851356"/>
            <a:ext cx="8607561" cy="262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4560" indent="-362280" lvl="1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355" strike="noStrike" u="none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Gets acceso general</a:t>
            </a:r>
          </a:p>
          <a:p>
            <a:pPr algn="l" marL="724560" indent="-362280" lvl="1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355" strike="noStrike" u="none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Post tiene un filtro para verificar si los keypoints enviados corresponden a la letra</a:t>
            </a:r>
          </a:p>
          <a:p>
            <a:pPr algn="l" marL="724560" indent="-362280" lvl="1">
              <a:lnSpc>
                <a:spcPts val="4161"/>
              </a:lnSpc>
              <a:spcBef>
                <a:spcPct val="0"/>
              </a:spcBef>
              <a:buFont typeface="Arial"/>
              <a:buChar char="•"/>
            </a:pPr>
            <a:r>
              <a:rPr lang="en-US" sz="3355" strike="noStrike" u="none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Delete solo se puede usar con un apiKey con persmisos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065119">
            <a:off x="-6062241" y="-6857532"/>
            <a:ext cx="11889691" cy="12872697"/>
          </a:xfrm>
          <a:custGeom>
            <a:avLst/>
            <a:gdLst/>
            <a:ahLst/>
            <a:cxnLst/>
            <a:rect r="r" b="b" t="t" l="l"/>
            <a:pathLst>
              <a:path h="12872697" w="11889691">
                <a:moveTo>
                  <a:pt x="0" y="0"/>
                </a:moveTo>
                <a:lnTo>
                  <a:pt x="11889692" y="0"/>
                </a:lnTo>
                <a:lnTo>
                  <a:pt x="11889692" y="12872698"/>
                </a:lnTo>
                <a:lnTo>
                  <a:pt x="0" y="12872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27260">
            <a:off x="-546746" y="4409726"/>
            <a:ext cx="2530254" cy="1467547"/>
          </a:xfrm>
          <a:custGeom>
            <a:avLst/>
            <a:gdLst/>
            <a:ahLst/>
            <a:cxnLst/>
            <a:rect r="r" b="b" t="t" l="l"/>
            <a:pathLst>
              <a:path h="1467547" w="2530254">
                <a:moveTo>
                  <a:pt x="0" y="0"/>
                </a:moveTo>
                <a:lnTo>
                  <a:pt x="2530254" y="0"/>
                </a:lnTo>
                <a:lnTo>
                  <a:pt x="2530254" y="1467548"/>
                </a:lnTo>
                <a:lnTo>
                  <a:pt x="0" y="1467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404609">
            <a:off x="-618467" y="-1738434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4" y="0"/>
                </a:lnTo>
                <a:lnTo>
                  <a:pt x="3294334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9389" y="1740758"/>
            <a:ext cx="7554611" cy="8054803"/>
          </a:xfrm>
          <a:custGeom>
            <a:avLst/>
            <a:gdLst/>
            <a:ahLst/>
            <a:cxnLst/>
            <a:rect r="r" b="b" t="t" l="l"/>
            <a:pathLst>
              <a:path h="8054803" w="7554611">
                <a:moveTo>
                  <a:pt x="0" y="0"/>
                </a:moveTo>
                <a:lnTo>
                  <a:pt x="7554611" y="0"/>
                </a:lnTo>
                <a:lnTo>
                  <a:pt x="7554611" y="8054802"/>
                </a:lnTo>
                <a:lnTo>
                  <a:pt x="0" y="8054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46703" y="2143614"/>
            <a:ext cx="6643878" cy="7249089"/>
          </a:xfrm>
          <a:custGeom>
            <a:avLst/>
            <a:gdLst/>
            <a:ahLst/>
            <a:cxnLst/>
            <a:rect r="r" b="b" t="t" l="l"/>
            <a:pathLst>
              <a:path h="7249089" w="6643878">
                <a:moveTo>
                  <a:pt x="0" y="0"/>
                </a:moveTo>
                <a:lnTo>
                  <a:pt x="6643878" y="0"/>
                </a:lnTo>
                <a:lnTo>
                  <a:pt x="6643878" y="7249089"/>
                </a:lnTo>
                <a:lnTo>
                  <a:pt x="0" y="72490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25320" y="431801"/>
            <a:ext cx="63177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17131E"/>
                </a:solidFill>
                <a:latin typeface="Nunito"/>
                <a:ea typeface="Nunito"/>
                <a:cs typeface="Nunito"/>
                <a:sym typeface="Nunito"/>
              </a:rPr>
              <a:t>https://front-sc8h.onrender.com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84582"/>
            <a:ext cx="15955053" cy="6940448"/>
          </a:xfrm>
          <a:custGeom>
            <a:avLst/>
            <a:gdLst/>
            <a:ahLst/>
            <a:cxnLst/>
            <a:rect r="r" b="b" t="t" l="l"/>
            <a:pathLst>
              <a:path h="6940448" w="15955053">
                <a:moveTo>
                  <a:pt x="0" y="0"/>
                </a:moveTo>
                <a:lnTo>
                  <a:pt x="15955053" y="0"/>
                </a:lnTo>
                <a:lnTo>
                  <a:pt x="15955053" y="6940448"/>
                </a:lnTo>
                <a:lnTo>
                  <a:pt x="0" y="694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334887">
            <a:off x="9349276" y="-2089845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5" y="0"/>
                </a:lnTo>
                <a:lnTo>
                  <a:pt x="3294335" y="4592104"/>
                </a:lnTo>
                <a:lnTo>
                  <a:pt x="0" y="4592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705759">
            <a:off x="15893718" y="1416930"/>
            <a:ext cx="2845453" cy="1650362"/>
          </a:xfrm>
          <a:custGeom>
            <a:avLst/>
            <a:gdLst/>
            <a:ahLst/>
            <a:cxnLst/>
            <a:rect r="r" b="b" t="t" l="l"/>
            <a:pathLst>
              <a:path h="1650362" w="2845453">
                <a:moveTo>
                  <a:pt x="0" y="0"/>
                </a:moveTo>
                <a:lnTo>
                  <a:pt x="2845453" y="0"/>
                </a:lnTo>
                <a:lnTo>
                  <a:pt x="2845453" y="1650363"/>
                </a:lnTo>
                <a:lnTo>
                  <a:pt x="0" y="1650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51328" y="4475246"/>
            <a:ext cx="558411" cy="558411"/>
          </a:xfrm>
          <a:custGeom>
            <a:avLst/>
            <a:gdLst/>
            <a:ahLst/>
            <a:cxnLst/>
            <a:rect r="r" b="b" t="t" l="l"/>
            <a:pathLst>
              <a:path h="558411" w="558411">
                <a:moveTo>
                  <a:pt x="0" y="0"/>
                </a:moveTo>
                <a:lnTo>
                  <a:pt x="558411" y="0"/>
                </a:lnTo>
                <a:lnTo>
                  <a:pt x="558411" y="558411"/>
                </a:lnTo>
                <a:lnTo>
                  <a:pt x="0" y="5584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465218">
            <a:off x="-3155191" y="-10888120"/>
            <a:ext cx="13268838" cy="14365868"/>
          </a:xfrm>
          <a:custGeom>
            <a:avLst/>
            <a:gdLst/>
            <a:ahLst/>
            <a:cxnLst/>
            <a:rect r="r" b="b" t="t" l="l"/>
            <a:pathLst>
              <a:path h="14365868" w="13268838">
                <a:moveTo>
                  <a:pt x="0" y="0"/>
                </a:moveTo>
                <a:lnTo>
                  <a:pt x="13268838" y="0"/>
                </a:lnTo>
                <a:lnTo>
                  <a:pt x="13268838" y="14365868"/>
                </a:lnTo>
                <a:lnTo>
                  <a:pt x="0" y="143658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478135">
            <a:off x="-11767775" y="-4183367"/>
            <a:ext cx="15311687" cy="16577614"/>
          </a:xfrm>
          <a:custGeom>
            <a:avLst/>
            <a:gdLst/>
            <a:ahLst/>
            <a:cxnLst/>
            <a:rect r="r" b="b" t="t" l="l"/>
            <a:pathLst>
              <a:path h="16577614" w="15311687">
                <a:moveTo>
                  <a:pt x="0" y="0"/>
                </a:moveTo>
                <a:lnTo>
                  <a:pt x="15311687" y="0"/>
                </a:lnTo>
                <a:lnTo>
                  <a:pt x="15311687" y="16577614"/>
                </a:lnTo>
                <a:lnTo>
                  <a:pt x="0" y="16577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3937" y="1235086"/>
            <a:ext cx="5275212" cy="9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807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Random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404609">
            <a:off x="-965008" y="-1614472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5" y="0"/>
                </a:lnTo>
                <a:lnTo>
                  <a:pt x="3294335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18431">
            <a:off x="15780837" y="709033"/>
            <a:ext cx="2675838" cy="1109256"/>
          </a:xfrm>
          <a:custGeom>
            <a:avLst/>
            <a:gdLst/>
            <a:ahLst/>
            <a:cxnLst/>
            <a:rect r="r" b="b" t="t" l="l"/>
            <a:pathLst>
              <a:path h="1109256" w="2675838">
                <a:moveTo>
                  <a:pt x="0" y="0"/>
                </a:moveTo>
                <a:lnTo>
                  <a:pt x="2675838" y="0"/>
                </a:lnTo>
                <a:lnTo>
                  <a:pt x="2675838" y="1109256"/>
                </a:lnTo>
                <a:lnTo>
                  <a:pt x="0" y="1109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04609">
            <a:off x="17184133" y="7990948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5" y="0"/>
                </a:lnTo>
                <a:lnTo>
                  <a:pt x="3294335" y="4592104"/>
                </a:lnTo>
                <a:lnTo>
                  <a:pt x="0" y="4592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159" y="835780"/>
            <a:ext cx="13698580" cy="5993129"/>
          </a:xfrm>
          <a:custGeom>
            <a:avLst/>
            <a:gdLst/>
            <a:ahLst/>
            <a:cxnLst/>
            <a:rect r="r" b="b" t="t" l="l"/>
            <a:pathLst>
              <a:path h="5993129" w="13698580">
                <a:moveTo>
                  <a:pt x="0" y="0"/>
                </a:moveTo>
                <a:lnTo>
                  <a:pt x="13698581" y="0"/>
                </a:lnTo>
                <a:lnTo>
                  <a:pt x="13698581" y="5993128"/>
                </a:lnTo>
                <a:lnTo>
                  <a:pt x="0" y="59931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2301" y="2961978"/>
            <a:ext cx="499242" cy="499242"/>
          </a:xfrm>
          <a:custGeom>
            <a:avLst/>
            <a:gdLst/>
            <a:ahLst/>
            <a:cxnLst/>
            <a:rect r="r" b="b" t="t" l="l"/>
            <a:pathLst>
              <a:path h="499242" w="499242">
                <a:moveTo>
                  <a:pt x="0" y="0"/>
                </a:moveTo>
                <a:lnTo>
                  <a:pt x="499242" y="0"/>
                </a:lnTo>
                <a:lnTo>
                  <a:pt x="499242" y="499242"/>
                </a:lnTo>
                <a:lnTo>
                  <a:pt x="0" y="499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463428" y="7426125"/>
            <a:ext cx="11025114" cy="2425525"/>
          </a:xfrm>
          <a:custGeom>
            <a:avLst/>
            <a:gdLst/>
            <a:ahLst/>
            <a:cxnLst/>
            <a:rect r="r" b="b" t="t" l="l"/>
            <a:pathLst>
              <a:path h="2425525" w="11025114">
                <a:moveTo>
                  <a:pt x="0" y="0"/>
                </a:moveTo>
                <a:lnTo>
                  <a:pt x="11025114" y="0"/>
                </a:lnTo>
                <a:lnTo>
                  <a:pt x="11025114" y="2425525"/>
                </a:lnTo>
                <a:lnTo>
                  <a:pt x="0" y="24255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45578" y="8919163"/>
            <a:ext cx="5275212" cy="9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807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Todo</a:t>
            </a:r>
          </a:p>
        </p:txBody>
      </p:sp>
      <p:sp>
        <p:nvSpPr>
          <p:cNvPr name="AutoShape 12" id="12"/>
          <p:cNvSpPr/>
          <p:nvPr/>
        </p:nvSpPr>
        <p:spPr>
          <a:xfrm>
            <a:off x="3813079" y="9813550"/>
            <a:ext cx="6492240" cy="0"/>
          </a:xfrm>
          <a:prstGeom prst="line">
            <a:avLst/>
          </a:prstGeom>
          <a:ln cap="flat" w="38100">
            <a:solidFill>
              <a:srgbClr val="80ABC8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4481150" y="5915471"/>
            <a:ext cx="5275212" cy="9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807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Random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767060" y="6828908"/>
            <a:ext cx="6492240" cy="0"/>
          </a:xfrm>
          <a:prstGeom prst="line">
            <a:avLst/>
          </a:prstGeom>
          <a:ln cap="flat" w="38100">
            <a:solidFill>
              <a:srgbClr val="80ABC8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98542">
            <a:off x="253807" y="4082534"/>
            <a:ext cx="21313866" cy="17204958"/>
          </a:xfrm>
          <a:custGeom>
            <a:avLst/>
            <a:gdLst/>
            <a:ahLst/>
            <a:cxnLst/>
            <a:rect r="r" b="b" t="t" l="l"/>
            <a:pathLst>
              <a:path h="17204958" w="21313866">
                <a:moveTo>
                  <a:pt x="0" y="0"/>
                </a:moveTo>
                <a:lnTo>
                  <a:pt x="21313866" y="0"/>
                </a:lnTo>
                <a:lnTo>
                  <a:pt x="21313866" y="17204958"/>
                </a:lnTo>
                <a:lnTo>
                  <a:pt x="0" y="1720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404609">
            <a:off x="15488953" y="7419562"/>
            <a:ext cx="1653861" cy="2305383"/>
          </a:xfrm>
          <a:custGeom>
            <a:avLst/>
            <a:gdLst/>
            <a:ahLst/>
            <a:cxnLst/>
            <a:rect r="r" b="b" t="t" l="l"/>
            <a:pathLst>
              <a:path h="2305383" w="1653861">
                <a:moveTo>
                  <a:pt x="0" y="0"/>
                </a:moveTo>
                <a:lnTo>
                  <a:pt x="1653862" y="0"/>
                </a:lnTo>
                <a:lnTo>
                  <a:pt x="1653862" y="2305383"/>
                </a:lnTo>
                <a:lnTo>
                  <a:pt x="0" y="2305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0570" y="2358852"/>
            <a:ext cx="7665353" cy="3046978"/>
          </a:xfrm>
          <a:custGeom>
            <a:avLst/>
            <a:gdLst/>
            <a:ahLst/>
            <a:cxnLst/>
            <a:rect r="r" b="b" t="t" l="l"/>
            <a:pathLst>
              <a:path h="3046978" w="7665353">
                <a:moveTo>
                  <a:pt x="0" y="0"/>
                </a:moveTo>
                <a:lnTo>
                  <a:pt x="7665353" y="0"/>
                </a:lnTo>
                <a:lnTo>
                  <a:pt x="7665353" y="3046978"/>
                </a:lnTo>
                <a:lnTo>
                  <a:pt x="0" y="30469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ysDot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456920" y="4402621"/>
            <a:ext cx="8971476" cy="4855679"/>
          </a:xfrm>
          <a:custGeom>
            <a:avLst/>
            <a:gdLst/>
            <a:ahLst/>
            <a:cxnLst/>
            <a:rect r="r" b="b" t="t" l="l"/>
            <a:pathLst>
              <a:path h="4855679" w="8971476">
                <a:moveTo>
                  <a:pt x="0" y="0"/>
                </a:moveTo>
                <a:lnTo>
                  <a:pt x="8971476" y="0"/>
                </a:lnTo>
                <a:lnTo>
                  <a:pt x="8971476" y="4855679"/>
                </a:lnTo>
                <a:lnTo>
                  <a:pt x="0" y="4855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834" t="0" r="0" b="0"/>
            </a:stretch>
          </a:blipFill>
          <a:ln w="9525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610570" y="1000125"/>
            <a:ext cx="5275212" cy="9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807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Colaborar</a:t>
            </a:r>
          </a:p>
        </p:txBody>
      </p:sp>
      <p:sp>
        <p:nvSpPr>
          <p:cNvPr name="AutoShape 8" id="8"/>
          <p:cNvSpPr/>
          <p:nvPr/>
        </p:nvSpPr>
        <p:spPr>
          <a:xfrm>
            <a:off x="610570" y="1894512"/>
            <a:ext cx="6492240" cy="0"/>
          </a:xfrm>
          <a:prstGeom prst="line">
            <a:avLst/>
          </a:prstGeom>
          <a:ln cap="flat" w="38100">
            <a:solidFill>
              <a:srgbClr val="80ABC8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98542">
            <a:off x="253807" y="4082534"/>
            <a:ext cx="21313866" cy="17204958"/>
          </a:xfrm>
          <a:custGeom>
            <a:avLst/>
            <a:gdLst/>
            <a:ahLst/>
            <a:cxnLst/>
            <a:rect r="r" b="b" t="t" l="l"/>
            <a:pathLst>
              <a:path h="17204958" w="21313866">
                <a:moveTo>
                  <a:pt x="0" y="0"/>
                </a:moveTo>
                <a:lnTo>
                  <a:pt x="21313866" y="0"/>
                </a:lnTo>
                <a:lnTo>
                  <a:pt x="21313866" y="17204958"/>
                </a:lnTo>
                <a:lnTo>
                  <a:pt x="0" y="1720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404609">
            <a:off x="15488953" y="7419562"/>
            <a:ext cx="1653861" cy="2305383"/>
          </a:xfrm>
          <a:custGeom>
            <a:avLst/>
            <a:gdLst/>
            <a:ahLst/>
            <a:cxnLst/>
            <a:rect r="r" b="b" t="t" l="l"/>
            <a:pathLst>
              <a:path h="2305383" w="1653861">
                <a:moveTo>
                  <a:pt x="0" y="0"/>
                </a:moveTo>
                <a:lnTo>
                  <a:pt x="1653862" y="0"/>
                </a:lnTo>
                <a:lnTo>
                  <a:pt x="1653862" y="2305383"/>
                </a:lnTo>
                <a:lnTo>
                  <a:pt x="0" y="2305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927" y="3014319"/>
            <a:ext cx="8572300" cy="2988947"/>
          </a:xfrm>
          <a:custGeom>
            <a:avLst/>
            <a:gdLst/>
            <a:ahLst/>
            <a:cxnLst/>
            <a:rect r="r" b="b" t="t" l="l"/>
            <a:pathLst>
              <a:path h="2988947" w="8572300">
                <a:moveTo>
                  <a:pt x="0" y="0"/>
                </a:moveTo>
                <a:lnTo>
                  <a:pt x="8572299" y="0"/>
                </a:lnTo>
                <a:lnTo>
                  <a:pt x="8572299" y="2988947"/>
                </a:lnTo>
                <a:lnTo>
                  <a:pt x="0" y="2988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ysDot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90251" y="811247"/>
            <a:ext cx="8209481" cy="5271696"/>
          </a:xfrm>
          <a:custGeom>
            <a:avLst/>
            <a:gdLst/>
            <a:ahLst/>
            <a:cxnLst/>
            <a:rect r="r" b="b" t="t" l="l"/>
            <a:pathLst>
              <a:path h="5271696" w="8209481">
                <a:moveTo>
                  <a:pt x="0" y="0"/>
                </a:moveTo>
                <a:lnTo>
                  <a:pt x="8209482" y="0"/>
                </a:lnTo>
                <a:lnTo>
                  <a:pt x="8209482" y="5271695"/>
                </a:lnTo>
                <a:lnTo>
                  <a:pt x="0" y="52716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2071"/>
            </a:stretch>
          </a:blipFill>
          <a:ln w="9525" cap="sq">
            <a:solidFill>
              <a:srgbClr val="000000"/>
            </a:solidFill>
            <a:prstDash val="dash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98558" y="6003266"/>
            <a:ext cx="8201175" cy="4204058"/>
          </a:xfrm>
          <a:custGeom>
            <a:avLst/>
            <a:gdLst/>
            <a:ahLst/>
            <a:cxnLst/>
            <a:rect r="r" b="b" t="t" l="l"/>
            <a:pathLst>
              <a:path h="4204058" w="8201175">
                <a:moveTo>
                  <a:pt x="0" y="0"/>
                </a:moveTo>
                <a:lnTo>
                  <a:pt x="8201175" y="0"/>
                </a:lnTo>
                <a:lnTo>
                  <a:pt x="8201175" y="4204058"/>
                </a:lnTo>
                <a:lnTo>
                  <a:pt x="0" y="42040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6673" r="-1277" b="0"/>
            </a:stretch>
          </a:blipFill>
          <a:ln w="9525" cap="sq">
            <a:solidFill>
              <a:srgbClr val="000000"/>
            </a:solidFill>
            <a:prstDash val="dash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35277" y="1695286"/>
            <a:ext cx="1042887" cy="743552"/>
          </a:xfrm>
          <a:custGeom>
            <a:avLst/>
            <a:gdLst/>
            <a:ahLst/>
            <a:cxnLst/>
            <a:rect r="r" b="b" t="t" l="l"/>
            <a:pathLst>
              <a:path h="743552" w="1042887">
                <a:moveTo>
                  <a:pt x="0" y="0"/>
                </a:moveTo>
                <a:lnTo>
                  <a:pt x="1042887" y="0"/>
                </a:lnTo>
                <a:lnTo>
                  <a:pt x="1042887" y="743552"/>
                </a:lnTo>
                <a:lnTo>
                  <a:pt x="0" y="743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2922" y="557694"/>
            <a:ext cx="5275212" cy="9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807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Colaborar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80269" y="1743444"/>
            <a:ext cx="3517865" cy="61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3872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Respuestas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9">
            <a:off x="-124309" y="-224387"/>
            <a:ext cx="18536618" cy="10735775"/>
          </a:xfrm>
          <a:custGeom>
            <a:avLst/>
            <a:gdLst/>
            <a:ahLst/>
            <a:cxnLst/>
            <a:rect r="r" b="b" t="t" l="l"/>
            <a:pathLst>
              <a:path h="10735775" w="18536618">
                <a:moveTo>
                  <a:pt x="254203" y="0"/>
                </a:moveTo>
                <a:lnTo>
                  <a:pt x="18536618" y="451916"/>
                </a:lnTo>
                <a:lnTo>
                  <a:pt x="18282415" y="10735774"/>
                </a:lnTo>
                <a:lnTo>
                  <a:pt x="0" y="10283858"/>
                </a:lnTo>
                <a:lnTo>
                  <a:pt x="254203" y="0"/>
                </a:lnTo>
                <a:close/>
              </a:path>
            </a:pathLst>
          </a:custGeom>
          <a:blipFill>
            <a:blip r:embed="rId2"/>
            <a:stretch>
              <a:fillRect l="-4032" t="-15869" r="-6526" b="-28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65218">
            <a:off x="-3155191" y="-10888120"/>
            <a:ext cx="13268838" cy="14365868"/>
          </a:xfrm>
          <a:custGeom>
            <a:avLst/>
            <a:gdLst/>
            <a:ahLst/>
            <a:cxnLst/>
            <a:rect r="r" b="b" t="t" l="l"/>
            <a:pathLst>
              <a:path h="14365868" w="13268838">
                <a:moveTo>
                  <a:pt x="0" y="0"/>
                </a:moveTo>
                <a:lnTo>
                  <a:pt x="13268838" y="0"/>
                </a:lnTo>
                <a:lnTo>
                  <a:pt x="13268838" y="14365868"/>
                </a:lnTo>
                <a:lnTo>
                  <a:pt x="0" y="14365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04695">
            <a:off x="15626521" y="8523538"/>
            <a:ext cx="3265558" cy="1894024"/>
          </a:xfrm>
          <a:custGeom>
            <a:avLst/>
            <a:gdLst/>
            <a:ahLst/>
            <a:cxnLst/>
            <a:rect r="r" b="b" t="t" l="l"/>
            <a:pathLst>
              <a:path h="1894024" w="3265558">
                <a:moveTo>
                  <a:pt x="0" y="0"/>
                </a:moveTo>
                <a:lnTo>
                  <a:pt x="3265558" y="0"/>
                </a:lnTo>
                <a:lnTo>
                  <a:pt x="3265558" y="1894023"/>
                </a:lnTo>
                <a:lnTo>
                  <a:pt x="0" y="18940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334887">
            <a:off x="8061604" y="-2059186"/>
            <a:ext cx="3294335" cy="4592103"/>
          </a:xfrm>
          <a:custGeom>
            <a:avLst/>
            <a:gdLst/>
            <a:ahLst/>
            <a:cxnLst/>
            <a:rect r="r" b="b" t="t" l="l"/>
            <a:pathLst>
              <a:path h="4592103" w="3294335">
                <a:moveTo>
                  <a:pt x="0" y="0"/>
                </a:moveTo>
                <a:lnTo>
                  <a:pt x="3294335" y="0"/>
                </a:lnTo>
                <a:lnTo>
                  <a:pt x="3294335" y="4592103"/>
                </a:lnTo>
                <a:lnTo>
                  <a:pt x="0" y="45921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709" y="1028700"/>
            <a:ext cx="8170885" cy="5417490"/>
          </a:xfrm>
          <a:custGeom>
            <a:avLst/>
            <a:gdLst/>
            <a:ahLst/>
            <a:cxnLst/>
            <a:rect r="r" b="b" t="t" l="l"/>
            <a:pathLst>
              <a:path h="5417490" w="8170885">
                <a:moveTo>
                  <a:pt x="0" y="0"/>
                </a:moveTo>
                <a:lnTo>
                  <a:pt x="8170885" y="0"/>
                </a:lnTo>
                <a:lnTo>
                  <a:pt x="8170885" y="5417490"/>
                </a:lnTo>
                <a:lnTo>
                  <a:pt x="0" y="54174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87260" y="6446190"/>
            <a:ext cx="11067655" cy="3375027"/>
          </a:xfrm>
          <a:custGeom>
            <a:avLst/>
            <a:gdLst/>
            <a:ahLst/>
            <a:cxnLst/>
            <a:rect r="r" b="b" t="t" l="l"/>
            <a:pathLst>
              <a:path h="3375027" w="11067655">
                <a:moveTo>
                  <a:pt x="0" y="0"/>
                </a:moveTo>
                <a:lnTo>
                  <a:pt x="11067655" y="0"/>
                </a:lnTo>
                <a:lnTo>
                  <a:pt x="11067655" y="3375027"/>
                </a:lnTo>
                <a:lnTo>
                  <a:pt x="0" y="33750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83482" y="1028700"/>
            <a:ext cx="8211972" cy="5430498"/>
          </a:xfrm>
          <a:custGeom>
            <a:avLst/>
            <a:gdLst/>
            <a:ahLst/>
            <a:cxnLst/>
            <a:rect r="r" b="b" t="t" l="l"/>
            <a:pathLst>
              <a:path h="5430498" w="8211972">
                <a:moveTo>
                  <a:pt x="0" y="0"/>
                </a:moveTo>
                <a:lnTo>
                  <a:pt x="8211972" y="0"/>
                </a:lnTo>
                <a:lnTo>
                  <a:pt x="8211972" y="5430498"/>
                </a:lnTo>
                <a:lnTo>
                  <a:pt x="0" y="5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93912" y="7013584"/>
            <a:ext cx="5850088" cy="100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5"/>
              </a:lnSpc>
            </a:pPr>
            <a:r>
              <a:rPr lang="en-US" sz="6440">
                <a:solidFill>
                  <a:srgbClr val="003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Borrar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755042" y="7994876"/>
            <a:ext cx="6492240" cy="0"/>
          </a:xfrm>
          <a:prstGeom prst="line">
            <a:avLst/>
          </a:prstGeom>
          <a:ln cap="flat" w="38100">
            <a:solidFill>
              <a:srgbClr val="80ABC8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DAGXOPCh-YU</dc:identifier>
  <dcterms:modified xsi:type="dcterms:W3CDTF">2011-08-01T06:04:30Z</dcterms:modified>
  <cp:revision>1</cp:revision>
  <dc:title>Jesus Javier Gortarez Pelayo</dc:title>
</cp:coreProperties>
</file>