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>
      <p:cViewPr varScale="1">
        <p:scale>
          <a:sx n="106" d="100"/>
          <a:sy n="106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8E869B8-E862-CE5B-ED1E-10D95BA981B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72B227-3818-50D6-F09F-AD2177DE825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89C275-01D7-ED9F-5B2A-DA201DF74EA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7C183D-E2DA-8FD4-0FAF-1163EB952CD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D08C048-E6BF-A94E-9B25-D4DA0CCC807A}" type="slidenum">
              <a:t>‹Nº›</a:t>
            </a:fld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09796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1B5511D-281A-E406-17CC-902FE24235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99A989D-1CFB-542E-2CA2-4FC506F8E2D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1E10E422-A542-8628-8C2A-E1D0E21FC4B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B81FE6-711F-8841-7983-02A79E69279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C951F1-911B-E370-D2BE-34A01F092D4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82F2E5-CB38-FD92-5A9C-8A6104ABCF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7D8D8C4-424C-364D-A5E1-51120B56C6A7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295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s-E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0B4BEE-B53D-F2F5-FCE8-03DE728EA0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64940EC-0DDC-9144-B220-1359CABC09EB}" type="slidenum">
              <a:t>1</a:t>
            </a:fld>
            <a:endParaRPr lang="es-ES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736AD78-BA53-E2E2-9461-0696C89EDA5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838D923-7056-40B4-7F77-A218761EF7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BCC6B-A5DF-51C7-18E5-61691C3A2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B37D23-5FCA-6548-0600-1930FD5A4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06BABB-B7E6-861C-8F95-F80E78E8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66B606-15B8-7077-E469-29FB5F47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F8367E-892D-2266-3DD7-AB5E1504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272CD0-62CD-834A-8ED2-641FB5F3090A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093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91F59-91EA-9B9B-AE4B-809F7A8C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C3B25A-968F-675C-7799-FE2D28DD3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45DDB1-E163-C8B7-8BA5-B2538FDE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3A2553-A3C9-ECC2-770E-3049BA5A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8B03BE-9B28-63F6-452B-922B0541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7D13A8-6786-AC49-84F7-9B1A19542DF5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17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761E66-7140-33F3-B653-4DE1F790A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EA88D5-60AD-9384-EC46-6B9781179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C6DFD9-EB0F-9A02-0F49-F9C52C06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E895D0-8058-46B6-CAB5-38F76DEA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4E8D22-C6C5-9355-8E2C-C9B46FEE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E1702B-4147-2247-A710-20C105405477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702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92DD1-E96F-C0BF-748D-5AC626C3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0A7619-8BA7-2790-9971-8F4229914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B78321-3D03-307C-D79F-8F4A39D2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4E2F31-C97C-AF57-A764-3AE58AC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42CBA1-4808-40A0-6EEC-72B25412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C870EB-86C1-3E49-8334-82E2B8A6DEB8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287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AAF87-6055-B297-E9F4-A1CDA40C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513EAA-E781-FD63-628F-3B0A2A718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0D34B5-6F39-1271-5FE9-15B2B8ED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DAF537-57E3-31A7-1594-D58C867B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1758CA-86DF-438A-6925-99206F18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AD5517-782B-7949-A084-E8928E290CDE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31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65892-8374-56F6-B0AC-45AFF538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226F22-92C7-5964-5C4A-280F6B726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6C7B74-0783-3A91-F9C9-D463AC36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6F1908-0376-FD24-5458-87B2C475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41D8F4-EF32-15B8-862D-3535009F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53F55E-9CD5-FBBC-B43F-D2254697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0E25AC-0B0B-D641-8BA8-A4F1CDC1B2D4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955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FBE11-E3B0-1CD8-F0AC-14EB5134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781DB7-3AA9-1A99-4FF7-D25DB121E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285C1F-9870-1C35-102E-ADADD05AE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7607644-3990-49C7-BB58-53A12CD76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4158C6-0796-5B37-4B2B-08DB9A333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ACBE17-227F-2D3D-AFBA-40CA9319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E4074A8-AD7D-0EF3-E146-1A0B1243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2621FE-2E20-E181-49AE-D9571AB7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244862-5880-F94B-91AC-18F9D90F01CC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678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0FDAA-3DE4-D55F-D579-BBE21389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0BA1B4-8372-A27C-1D66-5839C34E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F82C28-CF65-6FDB-4761-002D7E19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EBC9E1-8D0C-1484-BCD7-6D2C6D30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815B89-8B9F-FF4E-A70D-C44B13749EEA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55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030FB2-516F-D203-7DF7-9CB41A0A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E82E62-C51E-07BA-4120-8E68D182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945F33-9ECB-40D3-149A-E7A5F0F3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A67E9E-A4D0-FE42-A753-3104EC050DB9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9213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41F86-EEF4-9A2D-8624-926907F8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F98DA1-C2A6-DF07-44EC-C4D3B9C39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8A799E-D112-671F-96C3-BC0319762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BCDCD1-1341-A329-788C-8DEAFD4E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B5642B-19B7-80A8-3E8E-D9EC466A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87B973-076C-30EA-0A54-E26F5163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F7E401-3B3A-6049-8A63-DCB2F249F482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42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9DAA8-2167-D0C4-94F2-298E7244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37FD78-8139-D93B-0D72-7772C0EBD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8AED91-F28F-6839-4660-66E020D22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7D2216-9709-9DD0-0702-B0B58C3E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697590-3683-1AA0-3306-1DEDF41E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775A6B-4A15-98A6-B100-9A94CC7E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90A93C-3336-4A45-9459-C7B4EB97F09E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26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D62FC1-E754-FE20-7537-92DACA6992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61D471-73E6-F718-5323-55F097CDA7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681305-79E1-5265-0879-1F70295CF63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s-E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F18A4B-18D4-5ED6-58E4-63A1629460A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s-E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99BC7-BA0E-B4F7-93AE-3C16A143612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s-E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7C265CE-AC9F-3A47-8A9E-424E1630001F}" type="slidenum"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s-E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s-E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4B412B0-0A46-9B29-7B01-1776B5F7374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60832" y="5362918"/>
            <a:ext cx="3558959" cy="15544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E15B473-8332-C67F-22B3-E2557880E1F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79480" y="608040"/>
            <a:ext cx="8355959" cy="2043719"/>
          </a:xfrm>
        </p:spPr>
        <p:txBody>
          <a:bodyPr vert="horz"/>
          <a:lstStyle/>
          <a:p>
            <a:pPr lvl="0"/>
            <a:r>
              <a:rPr lang="es-ES" sz="4800" b="1" dirty="0">
                <a:solidFill>
                  <a:schemeClr val="bg1"/>
                </a:solidFill>
              </a:rPr>
              <a:t>Construcción de Servicios y Aplicaciones Audiovisuales en Internet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F19CA3B-E5CD-8CF3-0283-8D436EEBD0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05840" y="2985479"/>
            <a:ext cx="8355959" cy="2043719"/>
          </a:xfrm>
        </p:spPr>
        <p:txBody>
          <a:bodyPr vert="horz"/>
          <a:lstStyle/>
          <a:p>
            <a:pPr lvl="0"/>
            <a:r>
              <a:rPr lang="es-ES" sz="4800" b="1" dirty="0">
                <a:solidFill>
                  <a:schemeClr val="bg1"/>
                </a:solidFill>
              </a:rPr>
              <a:t>Curso 2023-2024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11633</TotalTime>
  <Words>11</Words>
  <Application>Microsoft Macintosh PowerPoint</Application>
  <PresentationFormat>Personalizado</PresentationFormat>
  <Paragraphs>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Liberation Sans</vt:lpstr>
      <vt:lpstr>Liberation Serif</vt:lpstr>
      <vt:lpstr>Default</vt:lpstr>
      <vt:lpstr>Construcción de Servicios y Aplicaciones Audiovisuales en Internet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Construcción de Servicios y Aplicaciones Audiovisuales en Internet</dc:title>
  <cp:lastModifiedBy>Jesús García-Parrado Alameda</cp:lastModifiedBy>
  <cp:revision>498</cp:revision>
  <cp:lastPrinted>2024-01-29T13:01:47Z</cp:lastPrinted>
  <dcterms:created xsi:type="dcterms:W3CDTF">2016-09-12T08:43:18Z</dcterms:created>
  <dcterms:modified xsi:type="dcterms:W3CDTF">2024-01-29T17:42:29Z</dcterms:modified>
</cp:coreProperties>
</file>