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90E4B-DEF8-9CCA-C964-425081782784}" v="38" dt="2025-07-14T07:32:08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3D4574-11EB-41F4-AD32-AE4CA9B708C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F7EAC0-CD54-434B-AA88-A954A617FA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Vector: Secuencia de números en 1D (ej. [1, 2, 3])</a:t>
          </a:r>
        </a:p>
      </dgm:t>
    </dgm:pt>
    <dgm:pt modelId="{65557E94-FFA8-4F4D-8451-C293F6387A11}" type="parTrans" cxnId="{F5E593FB-577F-422E-8311-BED627B5E207}">
      <dgm:prSet/>
      <dgm:spPr/>
      <dgm:t>
        <a:bodyPr/>
        <a:lstStyle/>
        <a:p>
          <a:endParaRPr lang="en-US"/>
        </a:p>
      </dgm:t>
    </dgm:pt>
    <dgm:pt modelId="{B84AD9E7-51A1-4990-A0D9-F3095EA1BFA0}" type="sibTrans" cxnId="{F5E593FB-577F-422E-8311-BED627B5E207}">
      <dgm:prSet/>
      <dgm:spPr/>
      <dgm:t>
        <a:bodyPr/>
        <a:lstStyle/>
        <a:p>
          <a:endParaRPr lang="en-US"/>
        </a:p>
      </dgm:t>
    </dgm:pt>
    <dgm:pt modelId="{82173858-A6F5-4860-AFC5-27E147C437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Matriz: Arreglo bidimensional de números</a:t>
          </a:r>
        </a:p>
      </dgm:t>
    </dgm:pt>
    <dgm:pt modelId="{50647DC9-CCC8-49FE-BC9E-EF671D9D8531}" type="parTrans" cxnId="{3206B366-A474-4E2F-AB3E-D0D565B4636D}">
      <dgm:prSet/>
      <dgm:spPr/>
      <dgm:t>
        <a:bodyPr/>
        <a:lstStyle/>
        <a:p>
          <a:endParaRPr lang="en-US"/>
        </a:p>
      </dgm:t>
    </dgm:pt>
    <dgm:pt modelId="{BCF9780B-C482-4538-A37B-4527A733F229}" type="sibTrans" cxnId="{3206B366-A474-4E2F-AB3E-D0D565B4636D}">
      <dgm:prSet/>
      <dgm:spPr/>
      <dgm:t>
        <a:bodyPr/>
        <a:lstStyle/>
        <a:p>
          <a:endParaRPr lang="en-US"/>
        </a:p>
      </dgm:t>
    </dgm:pt>
    <dgm:pt modelId="{1317C7B9-2B90-41D7-86C8-B8DB13976A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Importantes para el álgebra lineal y manipulación de datos</a:t>
          </a:r>
        </a:p>
      </dgm:t>
    </dgm:pt>
    <dgm:pt modelId="{AC9226DF-C995-45CA-81FD-56C72FFC4013}" type="parTrans" cxnId="{10CFF2D8-0F52-4E01-B9F4-E01344B3A3BB}">
      <dgm:prSet/>
      <dgm:spPr/>
      <dgm:t>
        <a:bodyPr/>
        <a:lstStyle/>
        <a:p>
          <a:endParaRPr lang="en-US"/>
        </a:p>
      </dgm:t>
    </dgm:pt>
    <dgm:pt modelId="{B790A4B0-8B64-43B3-A004-37697F5165E7}" type="sibTrans" cxnId="{10CFF2D8-0F52-4E01-B9F4-E01344B3A3BB}">
      <dgm:prSet/>
      <dgm:spPr/>
      <dgm:t>
        <a:bodyPr/>
        <a:lstStyle/>
        <a:p>
          <a:endParaRPr lang="en-US"/>
        </a:p>
      </dgm:t>
    </dgm:pt>
    <dgm:pt modelId="{8BDBD7F1-D5DE-42C3-B384-3651D1C0CA1D}" type="pres">
      <dgm:prSet presAssocID="{933D4574-11EB-41F4-AD32-AE4CA9B708CA}" presName="root" presStyleCnt="0">
        <dgm:presLayoutVars>
          <dgm:dir/>
          <dgm:resizeHandles val="exact"/>
        </dgm:presLayoutVars>
      </dgm:prSet>
      <dgm:spPr/>
    </dgm:pt>
    <dgm:pt modelId="{4ED7B5A9-B88E-4F51-BE8E-E53424BBB176}" type="pres">
      <dgm:prSet presAssocID="{A3F7EAC0-CD54-434B-AA88-A954A617FA60}" presName="compNode" presStyleCnt="0"/>
      <dgm:spPr/>
    </dgm:pt>
    <dgm:pt modelId="{401CCC5F-004A-4794-81D0-9C6841C1CC14}" type="pres">
      <dgm:prSet presAssocID="{A3F7EAC0-CD54-434B-AA88-A954A617FA60}" presName="bgRect" presStyleLbl="bgShp" presStyleIdx="0" presStyleCnt="3"/>
      <dgm:spPr/>
    </dgm:pt>
    <dgm:pt modelId="{DD123470-EBB8-4072-BD9B-64EC6A628F9F}" type="pres">
      <dgm:prSet presAssocID="{A3F7EAC0-CD54-434B-AA88-A954A617FA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mpecabezas"/>
        </a:ext>
      </dgm:extLst>
    </dgm:pt>
    <dgm:pt modelId="{9C1DD429-9F32-4D7E-95B2-D04F80A136D7}" type="pres">
      <dgm:prSet presAssocID="{A3F7EAC0-CD54-434B-AA88-A954A617FA60}" presName="spaceRect" presStyleCnt="0"/>
      <dgm:spPr/>
    </dgm:pt>
    <dgm:pt modelId="{FB75501F-43CC-4EE2-AC0A-D417958C2DC3}" type="pres">
      <dgm:prSet presAssocID="{A3F7EAC0-CD54-434B-AA88-A954A617FA60}" presName="parTx" presStyleLbl="revTx" presStyleIdx="0" presStyleCnt="3">
        <dgm:presLayoutVars>
          <dgm:chMax val="0"/>
          <dgm:chPref val="0"/>
        </dgm:presLayoutVars>
      </dgm:prSet>
      <dgm:spPr/>
    </dgm:pt>
    <dgm:pt modelId="{C7FB4156-8972-4F25-9A51-846B2D044023}" type="pres">
      <dgm:prSet presAssocID="{B84AD9E7-51A1-4990-A0D9-F3095EA1BFA0}" presName="sibTrans" presStyleCnt="0"/>
      <dgm:spPr/>
    </dgm:pt>
    <dgm:pt modelId="{9A4D7482-8FCA-4CCD-A450-C837914801E7}" type="pres">
      <dgm:prSet presAssocID="{82173858-A6F5-4860-AFC5-27E147C437A4}" presName="compNode" presStyleCnt="0"/>
      <dgm:spPr/>
    </dgm:pt>
    <dgm:pt modelId="{CD179761-59A7-463A-B5C9-0B3FE2A190A8}" type="pres">
      <dgm:prSet presAssocID="{82173858-A6F5-4860-AFC5-27E147C437A4}" presName="bgRect" presStyleLbl="bgShp" presStyleIdx="1" presStyleCnt="3"/>
      <dgm:spPr/>
    </dgm:pt>
    <dgm:pt modelId="{B560850C-A725-4337-BE93-1FC03E8FF71F}" type="pres">
      <dgm:prSet presAssocID="{82173858-A6F5-4860-AFC5-27E147C437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8C465399-1EDB-4EA3-9C11-9EBD9F618DCA}" type="pres">
      <dgm:prSet presAssocID="{82173858-A6F5-4860-AFC5-27E147C437A4}" presName="spaceRect" presStyleCnt="0"/>
      <dgm:spPr/>
    </dgm:pt>
    <dgm:pt modelId="{544E189A-658F-41B5-BDB3-DA69573BD3AF}" type="pres">
      <dgm:prSet presAssocID="{82173858-A6F5-4860-AFC5-27E147C437A4}" presName="parTx" presStyleLbl="revTx" presStyleIdx="1" presStyleCnt="3">
        <dgm:presLayoutVars>
          <dgm:chMax val="0"/>
          <dgm:chPref val="0"/>
        </dgm:presLayoutVars>
      </dgm:prSet>
      <dgm:spPr/>
    </dgm:pt>
    <dgm:pt modelId="{912C46AD-DF68-43AF-8931-3C3346C2C68B}" type="pres">
      <dgm:prSet presAssocID="{BCF9780B-C482-4538-A37B-4527A733F229}" presName="sibTrans" presStyleCnt="0"/>
      <dgm:spPr/>
    </dgm:pt>
    <dgm:pt modelId="{D3A64A47-E76E-49DC-84D3-A0014511C76B}" type="pres">
      <dgm:prSet presAssocID="{1317C7B9-2B90-41D7-86C8-B8DB13976A18}" presName="compNode" presStyleCnt="0"/>
      <dgm:spPr/>
    </dgm:pt>
    <dgm:pt modelId="{7E312452-74BE-4802-B796-2D3A22283E3E}" type="pres">
      <dgm:prSet presAssocID="{1317C7B9-2B90-41D7-86C8-B8DB13976A18}" presName="bgRect" presStyleLbl="bgShp" presStyleIdx="2" presStyleCnt="3"/>
      <dgm:spPr/>
    </dgm:pt>
    <dgm:pt modelId="{087BB592-A0C5-4F74-81FD-9415D2C203C9}" type="pres">
      <dgm:prSet presAssocID="{1317C7B9-2B90-41D7-86C8-B8DB13976A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11C49E50-B11A-4EB4-BC8E-6E3DE5077428}" type="pres">
      <dgm:prSet presAssocID="{1317C7B9-2B90-41D7-86C8-B8DB13976A18}" presName="spaceRect" presStyleCnt="0"/>
      <dgm:spPr/>
    </dgm:pt>
    <dgm:pt modelId="{C429DB39-99FC-42F6-B14D-E35943DE41EB}" type="pres">
      <dgm:prSet presAssocID="{1317C7B9-2B90-41D7-86C8-B8DB13976A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5F8B03-7219-4D18-8C3E-AD3DBDA06431}" type="presOf" srcId="{1317C7B9-2B90-41D7-86C8-B8DB13976A18}" destId="{C429DB39-99FC-42F6-B14D-E35943DE41EB}" srcOrd="0" destOrd="0" presId="urn:microsoft.com/office/officeart/2018/2/layout/IconVerticalSolidList"/>
    <dgm:cxn modelId="{22D14C2E-5338-4228-A88F-921B11786E4D}" type="presOf" srcId="{82173858-A6F5-4860-AFC5-27E147C437A4}" destId="{544E189A-658F-41B5-BDB3-DA69573BD3AF}" srcOrd="0" destOrd="0" presId="urn:microsoft.com/office/officeart/2018/2/layout/IconVerticalSolidList"/>
    <dgm:cxn modelId="{76B1225D-84B2-4C60-B08B-31774C67BC8B}" type="presOf" srcId="{933D4574-11EB-41F4-AD32-AE4CA9B708CA}" destId="{8BDBD7F1-D5DE-42C3-B384-3651D1C0CA1D}" srcOrd="0" destOrd="0" presId="urn:microsoft.com/office/officeart/2018/2/layout/IconVerticalSolidList"/>
    <dgm:cxn modelId="{3206B366-A474-4E2F-AB3E-D0D565B4636D}" srcId="{933D4574-11EB-41F4-AD32-AE4CA9B708CA}" destId="{82173858-A6F5-4860-AFC5-27E147C437A4}" srcOrd="1" destOrd="0" parTransId="{50647DC9-CCC8-49FE-BC9E-EF671D9D8531}" sibTransId="{BCF9780B-C482-4538-A37B-4527A733F229}"/>
    <dgm:cxn modelId="{8263CCC2-EBB0-43DE-8667-FDC9CB94A824}" type="presOf" srcId="{A3F7EAC0-CD54-434B-AA88-A954A617FA60}" destId="{FB75501F-43CC-4EE2-AC0A-D417958C2DC3}" srcOrd="0" destOrd="0" presId="urn:microsoft.com/office/officeart/2018/2/layout/IconVerticalSolidList"/>
    <dgm:cxn modelId="{10CFF2D8-0F52-4E01-B9F4-E01344B3A3BB}" srcId="{933D4574-11EB-41F4-AD32-AE4CA9B708CA}" destId="{1317C7B9-2B90-41D7-86C8-B8DB13976A18}" srcOrd="2" destOrd="0" parTransId="{AC9226DF-C995-45CA-81FD-56C72FFC4013}" sibTransId="{B790A4B0-8B64-43B3-A004-37697F5165E7}"/>
    <dgm:cxn modelId="{F5E593FB-577F-422E-8311-BED627B5E207}" srcId="{933D4574-11EB-41F4-AD32-AE4CA9B708CA}" destId="{A3F7EAC0-CD54-434B-AA88-A954A617FA60}" srcOrd="0" destOrd="0" parTransId="{65557E94-FFA8-4F4D-8451-C293F6387A11}" sibTransId="{B84AD9E7-51A1-4990-A0D9-F3095EA1BFA0}"/>
    <dgm:cxn modelId="{9D00DB77-3E72-4013-B99F-48360DED30F9}" type="presParOf" srcId="{8BDBD7F1-D5DE-42C3-B384-3651D1C0CA1D}" destId="{4ED7B5A9-B88E-4F51-BE8E-E53424BBB176}" srcOrd="0" destOrd="0" presId="urn:microsoft.com/office/officeart/2018/2/layout/IconVerticalSolidList"/>
    <dgm:cxn modelId="{762D298C-D724-4E91-901B-CAD7C6E8D845}" type="presParOf" srcId="{4ED7B5A9-B88E-4F51-BE8E-E53424BBB176}" destId="{401CCC5F-004A-4794-81D0-9C6841C1CC14}" srcOrd="0" destOrd="0" presId="urn:microsoft.com/office/officeart/2018/2/layout/IconVerticalSolidList"/>
    <dgm:cxn modelId="{86514AA1-6B07-4F3C-BF06-39C47FA7FDB8}" type="presParOf" srcId="{4ED7B5A9-B88E-4F51-BE8E-E53424BBB176}" destId="{DD123470-EBB8-4072-BD9B-64EC6A628F9F}" srcOrd="1" destOrd="0" presId="urn:microsoft.com/office/officeart/2018/2/layout/IconVerticalSolidList"/>
    <dgm:cxn modelId="{7363614E-9FD0-4255-B996-9C76943C476C}" type="presParOf" srcId="{4ED7B5A9-B88E-4F51-BE8E-E53424BBB176}" destId="{9C1DD429-9F32-4D7E-95B2-D04F80A136D7}" srcOrd="2" destOrd="0" presId="urn:microsoft.com/office/officeart/2018/2/layout/IconVerticalSolidList"/>
    <dgm:cxn modelId="{759E2FEC-A255-45BE-ADDB-B274EE1CF768}" type="presParOf" srcId="{4ED7B5A9-B88E-4F51-BE8E-E53424BBB176}" destId="{FB75501F-43CC-4EE2-AC0A-D417958C2DC3}" srcOrd="3" destOrd="0" presId="urn:microsoft.com/office/officeart/2018/2/layout/IconVerticalSolidList"/>
    <dgm:cxn modelId="{F28F460E-F917-41A0-9355-397D0C351FD6}" type="presParOf" srcId="{8BDBD7F1-D5DE-42C3-B384-3651D1C0CA1D}" destId="{C7FB4156-8972-4F25-9A51-846B2D044023}" srcOrd="1" destOrd="0" presId="urn:microsoft.com/office/officeart/2018/2/layout/IconVerticalSolidList"/>
    <dgm:cxn modelId="{8DF153BF-0F40-4173-A22D-6FDB5C070E3A}" type="presParOf" srcId="{8BDBD7F1-D5DE-42C3-B384-3651D1C0CA1D}" destId="{9A4D7482-8FCA-4CCD-A450-C837914801E7}" srcOrd="2" destOrd="0" presId="urn:microsoft.com/office/officeart/2018/2/layout/IconVerticalSolidList"/>
    <dgm:cxn modelId="{E3896EC4-5B73-4E51-BE0E-69E055AC342F}" type="presParOf" srcId="{9A4D7482-8FCA-4CCD-A450-C837914801E7}" destId="{CD179761-59A7-463A-B5C9-0B3FE2A190A8}" srcOrd="0" destOrd="0" presId="urn:microsoft.com/office/officeart/2018/2/layout/IconVerticalSolidList"/>
    <dgm:cxn modelId="{53AE77E5-8E61-4EFA-BB4D-C16EB2749B39}" type="presParOf" srcId="{9A4D7482-8FCA-4CCD-A450-C837914801E7}" destId="{B560850C-A725-4337-BE93-1FC03E8FF71F}" srcOrd="1" destOrd="0" presId="urn:microsoft.com/office/officeart/2018/2/layout/IconVerticalSolidList"/>
    <dgm:cxn modelId="{F01DA0F6-8790-4EA3-8569-A8E011109DFE}" type="presParOf" srcId="{9A4D7482-8FCA-4CCD-A450-C837914801E7}" destId="{8C465399-1EDB-4EA3-9C11-9EBD9F618DCA}" srcOrd="2" destOrd="0" presId="urn:microsoft.com/office/officeart/2018/2/layout/IconVerticalSolidList"/>
    <dgm:cxn modelId="{A03C9E12-F432-48DA-BD78-97CA41EB32A8}" type="presParOf" srcId="{9A4D7482-8FCA-4CCD-A450-C837914801E7}" destId="{544E189A-658F-41B5-BDB3-DA69573BD3AF}" srcOrd="3" destOrd="0" presId="urn:microsoft.com/office/officeart/2018/2/layout/IconVerticalSolidList"/>
    <dgm:cxn modelId="{AEE68A1A-DACD-4E87-BB59-B0BA45270B6F}" type="presParOf" srcId="{8BDBD7F1-D5DE-42C3-B384-3651D1C0CA1D}" destId="{912C46AD-DF68-43AF-8931-3C3346C2C68B}" srcOrd="3" destOrd="0" presId="urn:microsoft.com/office/officeart/2018/2/layout/IconVerticalSolidList"/>
    <dgm:cxn modelId="{408A82E9-8867-4997-AD58-CBC299608966}" type="presParOf" srcId="{8BDBD7F1-D5DE-42C3-B384-3651D1C0CA1D}" destId="{D3A64A47-E76E-49DC-84D3-A0014511C76B}" srcOrd="4" destOrd="0" presId="urn:microsoft.com/office/officeart/2018/2/layout/IconVerticalSolidList"/>
    <dgm:cxn modelId="{3A5CAD1B-E82B-40E8-AA02-D753DB6070BC}" type="presParOf" srcId="{D3A64A47-E76E-49DC-84D3-A0014511C76B}" destId="{7E312452-74BE-4802-B796-2D3A22283E3E}" srcOrd="0" destOrd="0" presId="urn:microsoft.com/office/officeart/2018/2/layout/IconVerticalSolidList"/>
    <dgm:cxn modelId="{92582132-4DB8-44B0-8EF6-7882CCCD9D92}" type="presParOf" srcId="{D3A64A47-E76E-49DC-84D3-A0014511C76B}" destId="{087BB592-A0C5-4F74-81FD-9415D2C203C9}" srcOrd="1" destOrd="0" presId="urn:microsoft.com/office/officeart/2018/2/layout/IconVerticalSolidList"/>
    <dgm:cxn modelId="{F0EBC5AC-9F52-464D-82CC-E542CFD969E1}" type="presParOf" srcId="{D3A64A47-E76E-49DC-84D3-A0014511C76B}" destId="{11C49E50-B11A-4EB4-BC8E-6E3DE5077428}" srcOrd="2" destOrd="0" presId="urn:microsoft.com/office/officeart/2018/2/layout/IconVerticalSolidList"/>
    <dgm:cxn modelId="{DDD5DD80-FDC4-4F0C-ACB0-D459B978A230}" type="presParOf" srcId="{D3A64A47-E76E-49DC-84D3-A0014511C76B}" destId="{C429DB39-99FC-42F6-B14D-E35943DE41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FF39CA-4F87-4260-AB19-1D83A876C8C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E5AAE1-959A-4240-9B5F-3547A75F70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Librería para trabajar con arrays y operaciones matemáticas</a:t>
          </a:r>
        </a:p>
      </dgm:t>
    </dgm:pt>
    <dgm:pt modelId="{A4661751-3F3D-4367-8574-D382B57724B5}" type="parTrans" cxnId="{334AAEA3-95D7-4AEA-8A80-1E8C6AD6A135}">
      <dgm:prSet/>
      <dgm:spPr/>
      <dgm:t>
        <a:bodyPr/>
        <a:lstStyle/>
        <a:p>
          <a:endParaRPr lang="en-US"/>
        </a:p>
      </dgm:t>
    </dgm:pt>
    <dgm:pt modelId="{143EFBCE-5FE7-43F6-A26A-963AEF3D766D}" type="sibTrans" cxnId="{334AAEA3-95D7-4AEA-8A80-1E8C6AD6A135}">
      <dgm:prSet/>
      <dgm:spPr/>
      <dgm:t>
        <a:bodyPr/>
        <a:lstStyle/>
        <a:p>
          <a:endParaRPr lang="en-US"/>
        </a:p>
      </dgm:t>
    </dgm:pt>
    <dgm:pt modelId="{74A2C660-81A8-483D-92E0-635C011168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Rápida y eficiente para datos numéricos</a:t>
          </a:r>
        </a:p>
      </dgm:t>
    </dgm:pt>
    <dgm:pt modelId="{B4454D2F-AD24-47DB-B4C9-094F69BBD025}" type="parTrans" cxnId="{6F330037-1749-4AD9-BCE6-D8890E48353D}">
      <dgm:prSet/>
      <dgm:spPr/>
      <dgm:t>
        <a:bodyPr/>
        <a:lstStyle/>
        <a:p>
          <a:endParaRPr lang="en-US"/>
        </a:p>
      </dgm:t>
    </dgm:pt>
    <dgm:pt modelId="{AE3F7608-4B57-43C1-935A-133667100E20}" type="sibTrans" cxnId="{6F330037-1749-4AD9-BCE6-D8890E48353D}">
      <dgm:prSet/>
      <dgm:spPr/>
      <dgm:t>
        <a:bodyPr/>
        <a:lstStyle/>
        <a:p>
          <a:endParaRPr lang="en-US"/>
        </a:p>
      </dgm:t>
    </dgm:pt>
    <dgm:pt modelId="{CDEB2076-1962-42E7-BA8A-4B1923E9DB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Permite trabajar con vectores y matrices</a:t>
          </a:r>
        </a:p>
      </dgm:t>
    </dgm:pt>
    <dgm:pt modelId="{F0121ECB-5DC7-4F8D-A420-7AABBA44C24F}" type="parTrans" cxnId="{0A211158-E436-44D2-92E1-966EED3EDB45}">
      <dgm:prSet/>
      <dgm:spPr/>
      <dgm:t>
        <a:bodyPr/>
        <a:lstStyle/>
        <a:p>
          <a:endParaRPr lang="en-US"/>
        </a:p>
      </dgm:t>
    </dgm:pt>
    <dgm:pt modelId="{985797F7-5C19-485D-82DD-7C61788FAA02}" type="sibTrans" cxnId="{0A211158-E436-44D2-92E1-966EED3EDB45}">
      <dgm:prSet/>
      <dgm:spPr/>
      <dgm:t>
        <a:bodyPr/>
        <a:lstStyle/>
        <a:p>
          <a:endParaRPr lang="en-US"/>
        </a:p>
      </dgm:t>
    </dgm:pt>
    <dgm:pt modelId="{4F6F979E-963E-490A-8926-54379C8280E9}" type="pres">
      <dgm:prSet presAssocID="{79FF39CA-4F87-4260-AB19-1D83A876C8C3}" presName="root" presStyleCnt="0">
        <dgm:presLayoutVars>
          <dgm:dir/>
          <dgm:resizeHandles val="exact"/>
        </dgm:presLayoutVars>
      </dgm:prSet>
      <dgm:spPr/>
    </dgm:pt>
    <dgm:pt modelId="{F66C9768-C93C-42A9-A847-0DDC02A75A9A}" type="pres">
      <dgm:prSet presAssocID="{8BE5AAE1-959A-4240-9B5F-3547A75F7049}" presName="compNode" presStyleCnt="0"/>
      <dgm:spPr/>
    </dgm:pt>
    <dgm:pt modelId="{A5B6BD29-32EF-4308-88F8-441A4C0EC796}" type="pres">
      <dgm:prSet presAssocID="{8BE5AAE1-959A-4240-9B5F-3547A75F7049}" presName="bgRect" presStyleLbl="bgShp" presStyleIdx="0" presStyleCnt="3"/>
      <dgm:spPr/>
    </dgm:pt>
    <dgm:pt modelId="{13910C72-A42B-47E3-956C-5592192EDCA7}" type="pres">
      <dgm:prSet presAssocID="{8BE5AAE1-959A-4240-9B5F-3547A75F70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4C70213A-E351-421C-A931-C60A484E2FD7}" type="pres">
      <dgm:prSet presAssocID="{8BE5AAE1-959A-4240-9B5F-3547A75F7049}" presName="spaceRect" presStyleCnt="0"/>
      <dgm:spPr/>
    </dgm:pt>
    <dgm:pt modelId="{1D4EE900-D99F-45CA-A073-4C0A009FF09C}" type="pres">
      <dgm:prSet presAssocID="{8BE5AAE1-959A-4240-9B5F-3547A75F7049}" presName="parTx" presStyleLbl="revTx" presStyleIdx="0" presStyleCnt="3">
        <dgm:presLayoutVars>
          <dgm:chMax val="0"/>
          <dgm:chPref val="0"/>
        </dgm:presLayoutVars>
      </dgm:prSet>
      <dgm:spPr/>
    </dgm:pt>
    <dgm:pt modelId="{5A212199-856C-4A42-A5B3-88FFD8296FD8}" type="pres">
      <dgm:prSet presAssocID="{143EFBCE-5FE7-43F6-A26A-963AEF3D766D}" presName="sibTrans" presStyleCnt="0"/>
      <dgm:spPr/>
    </dgm:pt>
    <dgm:pt modelId="{BCA49348-3384-4814-9480-E41348F182C1}" type="pres">
      <dgm:prSet presAssocID="{74A2C660-81A8-483D-92E0-635C0111689C}" presName="compNode" presStyleCnt="0"/>
      <dgm:spPr/>
    </dgm:pt>
    <dgm:pt modelId="{51C141DA-51C9-46E3-832C-466EFCC9C88E}" type="pres">
      <dgm:prSet presAssocID="{74A2C660-81A8-483D-92E0-635C0111689C}" presName="bgRect" presStyleLbl="bgShp" presStyleIdx="1" presStyleCnt="3"/>
      <dgm:spPr/>
    </dgm:pt>
    <dgm:pt modelId="{7FB28C02-BF4F-42E2-A855-FD289038FC98}" type="pres">
      <dgm:prSet presAssocID="{74A2C660-81A8-483D-92E0-635C011168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2DD05FF-82A9-4355-8148-79661E2CA28D}" type="pres">
      <dgm:prSet presAssocID="{74A2C660-81A8-483D-92E0-635C0111689C}" presName="spaceRect" presStyleCnt="0"/>
      <dgm:spPr/>
    </dgm:pt>
    <dgm:pt modelId="{252CC29B-2AEC-4142-B290-D09A7BCDD19C}" type="pres">
      <dgm:prSet presAssocID="{74A2C660-81A8-483D-92E0-635C0111689C}" presName="parTx" presStyleLbl="revTx" presStyleIdx="1" presStyleCnt="3">
        <dgm:presLayoutVars>
          <dgm:chMax val="0"/>
          <dgm:chPref val="0"/>
        </dgm:presLayoutVars>
      </dgm:prSet>
      <dgm:spPr/>
    </dgm:pt>
    <dgm:pt modelId="{FD80D3B7-427A-4E42-9537-846A8214A3B6}" type="pres">
      <dgm:prSet presAssocID="{AE3F7608-4B57-43C1-935A-133667100E20}" presName="sibTrans" presStyleCnt="0"/>
      <dgm:spPr/>
    </dgm:pt>
    <dgm:pt modelId="{34099A53-D2E3-483C-AD4C-2102178EF661}" type="pres">
      <dgm:prSet presAssocID="{CDEB2076-1962-42E7-BA8A-4B1923E9DB48}" presName="compNode" presStyleCnt="0"/>
      <dgm:spPr/>
    </dgm:pt>
    <dgm:pt modelId="{76A356F3-6860-4D15-A01F-056699CB4316}" type="pres">
      <dgm:prSet presAssocID="{CDEB2076-1962-42E7-BA8A-4B1923E9DB48}" presName="bgRect" presStyleLbl="bgShp" presStyleIdx="2" presStyleCnt="3"/>
      <dgm:spPr/>
    </dgm:pt>
    <dgm:pt modelId="{8F8D2E50-4F47-48D6-ACAE-3A03184680E8}" type="pres">
      <dgm:prSet presAssocID="{CDEB2076-1962-42E7-BA8A-4B1923E9DB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419EAD24-D7EB-49B5-A6F2-DC932B5C755B}" type="pres">
      <dgm:prSet presAssocID="{CDEB2076-1962-42E7-BA8A-4B1923E9DB48}" presName="spaceRect" presStyleCnt="0"/>
      <dgm:spPr/>
    </dgm:pt>
    <dgm:pt modelId="{13B9533A-C913-4751-9AA5-5CC384C4951C}" type="pres">
      <dgm:prSet presAssocID="{CDEB2076-1962-42E7-BA8A-4B1923E9DB4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B67E25-AF95-472D-A3AE-D221DC3D82C5}" type="presOf" srcId="{74A2C660-81A8-483D-92E0-635C0111689C}" destId="{252CC29B-2AEC-4142-B290-D09A7BCDD19C}" srcOrd="0" destOrd="0" presId="urn:microsoft.com/office/officeart/2018/2/layout/IconVerticalSolidList"/>
    <dgm:cxn modelId="{740B1331-B61B-425B-AA07-9F51380181CE}" type="presOf" srcId="{79FF39CA-4F87-4260-AB19-1D83A876C8C3}" destId="{4F6F979E-963E-490A-8926-54379C8280E9}" srcOrd="0" destOrd="0" presId="urn:microsoft.com/office/officeart/2018/2/layout/IconVerticalSolidList"/>
    <dgm:cxn modelId="{6F330037-1749-4AD9-BCE6-D8890E48353D}" srcId="{79FF39CA-4F87-4260-AB19-1D83A876C8C3}" destId="{74A2C660-81A8-483D-92E0-635C0111689C}" srcOrd="1" destOrd="0" parTransId="{B4454D2F-AD24-47DB-B4C9-094F69BBD025}" sibTransId="{AE3F7608-4B57-43C1-935A-133667100E20}"/>
    <dgm:cxn modelId="{0A211158-E436-44D2-92E1-966EED3EDB45}" srcId="{79FF39CA-4F87-4260-AB19-1D83A876C8C3}" destId="{CDEB2076-1962-42E7-BA8A-4B1923E9DB48}" srcOrd="2" destOrd="0" parTransId="{F0121ECB-5DC7-4F8D-A420-7AABBA44C24F}" sibTransId="{985797F7-5C19-485D-82DD-7C61788FAA02}"/>
    <dgm:cxn modelId="{334AAEA3-95D7-4AEA-8A80-1E8C6AD6A135}" srcId="{79FF39CA-4F87-4260-AB19-1D83A876C8C3}" destId="{8BE5AAE1-959A-4240-9B5F-3547A75F7049}" srcOrd="0" destOrd="0" parTransId="{A4661751-3F3D-4367-8574-D382B57724B5}" sibTransId="{143EFBCE-5FE7-43F6-A26A-963AEF3D766D}"/>
    <dgm:cxn modelId="{CB5476BF-FE13-4AAA-913B-0F8BB16B63B8}" type="presOf" srcId="{CDEB2076-1962-42E7-BA8A-4B1923E9DB48}" destId="{13B9533A-C913-4751-9AA5-5CC384C4951C}" srcOrd="0" destOrd="0" presId="urn:microsoft.com/office/officeart/2018/2/layout/IconVerticalSolidList"/>
    <dgm:cxn modelId="{537A1CE1-03A8-48FA-A625-B7A15D654CB8}" type="presOf" srcId="{8BE5AAE1-959A-4240-9B5F-3547A75F7049}" destId="{1D4EE900-D99F-45CA-A073-4C0A009FF09C}" srcOrd="0" destOrd="0" presId="urn:microsoft.com/office/officeart/2018/2/layout/IconVerticalSolidList"/>
    <dgm:cxn modelId="{34D23781-1D96-4F2E-9D45-1C8AF2F1AF40}" type="presParOf" srcId="{4F6F979E-963E-490A-8926-54379C8280E9}" destId="{F66C9768-C93C-42A9-A847-0DDC02A75A9A}" srcOrd="0" destOrd="0" presId="urn:microsoft.com/office/officeart/2018/2/layout/IconVerticalSolidList"/>
    <dgm:cxn modelId="{1E691E07-515F-438C-B4BB-0E84CD173578}" type="presParOf" srcId="{F66C9768-C93C-42A9-A847-0DDC02A75A9A}" destId="{A5B6BD29-32EF-4308-88F8-441A4C0EC796}" srcOrd="0" destOrd="0" presId="urn:microsoft.com/office/officeart/2018/2/layout/IconVerticalSolidList"/>
    <dgm:cxn modelId="{CE5A4C6E-EF68-498F-B8E4-BDDEA63A06EC}" type="presParOf" srcId="{F66C9768-C93C-42A9-A847-0DDC02A75A9A}" destId="{13910C72-A42B-47E3-956C-5592192EDCA7}" srcOrd="1" destOrd="0" presId="urn:microsoft.com/office/officeart/2018/2/layout/IconVerticalSolidList"/>
    <dgm:cxn modelId="{F304AF64-FA01-430A-84D7-49E445AC6B28}" type="presParOf" srcId="{F66C9768-C93C-42A9-A847-0DDC02A75A9A}" destId="{4C70213A-E351-421C-A931-C60A484E2FD7}" srcOrd="2" destOrd="0" presId="urn:microsoft.com/office/officeart/2018/2/layout/IconVerticalSolidList"/>
    <dgm:cxn modelId="{2DFF3DA6-B6C3-4A31-9BD6-725C8DCE517B}" type="presParOf" srcId="{F66C9768-C93C-42A9-A847-0DDC02A75A9A}" destId="{1D4EE900-D99F-45CA-A073-4C0A009FF09C}" srcOrd="3" destOrd="0" presId="urn:microsoft.com/office/officeart/2018/2/layout/IconVerticalSolidList"/>
    <dgm:cxn modelId="{D3DA4BB9-6FEE-4BBB-AAB3-467D0159C302}" type="presParOf" srcId="{4F6F979E-963E-490A-8926-54379C8280E9}" destId="{5A212199-856C-4A42-A5B3-88FFD8296FD8}" srcOrd="1" destOrd="0" presId="urn:microsoft.com/office/officeart/2018/2/layout/IconVerticalSolidList"/>
    <dgm:cxn modelId="{D76AA9AF-1C2E-4D5D-9D15-A5167A861E2D}" type="presParOf" srcId="{4F6F979E-963E-490A-8926-54379C8280E9}" destId="{BCA49348-3384-4814-9480-E41348F182C1}" srcOrd="2" destOrd="0" presId="urn:microsoft.com/office/officeart/2018/2/layout/IconVerticalSolidList"/>
    <dgm:cxn modelId="{EB30F05A-BD3A-4C5A-AC33-96D5AE31C86B}" type="presParOf" srcId="{BCA49348-3384-4814-9480-E41348F182C1}" destId="{51C141DA-51C9-46E3-832C-466EFCC9C88E}" srcOrd="0" destOrd="0" presId="urn:microsoft.com/office/officeart/2018/2/layout/IconVerticalSolidList"/>
    <dgm:cxn modelId="{0FDB82D3-6AA5-4E8D-9697-84E5CCA4008A}" type="presParOf" srcId="{BCA49348-3384-4814-9480-E41348F182C1}" destId="{7FB28C02-BF4F-42E2-A855-FD289038FC98}" srcOrd="1" destOrd="0" presId="urn:microsoft.com/office/officeart/2018/2/layout/IconVerticalSolidList"/>
    <dgm:cxn modelId="{70EDD097-0D64-4388-A18D-E6010F917E6C}" type="presParOf" srcId="{BCA49348-3384-4814-9480-E41348F182C1}" destId="{22DD05FF-82A9-4355-8148-79661E2CA28D}" srcOrd="2" destOrd="0" presId="urn:microsoft.com/office/officeart/2018/2/layout/IconVerticalSolidList"/>
    <dgm:cxn modelId="{6102980B-B6D8-4C03-A92D-FBD9E4DE0739}" type="presParOf" srcId="{BCA49348-3384-4814-9480-E41348F182C1}" destId="{252CC29B-2AEC-4142-B290-D09A7BCDD19C}" srcOrd="3" destOrd="0" presId="urn:microsoft.com/office/officeart/2018/2/layout/IconVerticalSolidList"/>
    <dgm:cxn modelId="{626C5FBE-0B89-4F88-BD11-A4BF3B58ECBF}" type="presParOf" srcId="{4F6F979E-963E-490A-8926-54379C8280E9}" destId="{FD80D3B7-427A-4E42-9537-846A8214A3B6}" srcOrd="3" destOrd="0" presId="urn:microsoft.com/office/officeart/2018/2/layout/IconVerticalSolidList"/>
    <dgm:cxn modelId="{4A1AA72E-A6DD-4D8D-A033-421B86BF8474}" type="presParOf" srcId="{4F6F979E-963E-490A-8926-54379C8280E9}" destId="{34099A53-D2E3-483C-AD4C-2102178EF661}" srcOrd="4" destOrd="0" presId="urn:microsoft.com/office/officeart/2018/2/layout/IconVerticalSolidList"/>
    <dgm:cxn modelId="{B374DF63-5E73-4F94-B050-0223797E0C6E}" type="presParOf" srcId="{34099A53-D2E3-483C-AD4C-2102178EF661}" destId="{76A356F3-6860-4D15-A01F-056699CB4316}" srcOrd="0" destOrd="0" presId="urn:microsoft.com/office/officeart/2018/2/layout/IconVerticalSolidList"/>
    <dgm:cxn modelId="{645FAD46-C634-42E8-8C05-CBF2958FDB07}" type="presParOf" srcId="{34099A53-D2E3-483C-AD4C-2102178EF661}" destId="{8F8D2E50-4F47-48D6-ACAE-3A03184680E8}" srcOrd="1" destOrd="0" presId="urn:microsoft.com/office/officeart/2018/2/layout/IconVerticalSolidList"/>
    <dgm:cxn modelId="{89BAC149-3406-42FF-90FC-5BD9099B5539}" type="presParOf" srcId="{34099A53-D2E3-483C-AD4C-2102178EF661}" destId="{419EAD24-D7EB-49B5-A6F2-DC932B5C755B}" srcOrd="2" destOrd="0" presId="urn:microsoft.com/office/officeart/2018/2/layout/IconVerticalSolidList"/>
    <dgm:cxn modelId="{01DBC461-73A8-4A2F-8C83-B8B6BB1897A2}" type="presParOf" srcId="{34099A53-D2E3-483C-AD4C-2102178EF661}" destId="{13B9533A-C913-4751-9AA5-5CC384C495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71C8F5-F376-4A57-8789-312BEE883F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4E3FB6-6FCE-46FE-82E6-7FD08EFD32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datos = np.genfromtxt('datos.csv', delimiter=',', skip_header=1)</a:t>
          </a:r>
        </a:p>
      </dgm:t>
    </dgm:pt>
    <dgm:pt modelId="{B793623D-F0D7-49C3-8F04-D0BC8BCD0447}" type="parTrans" cxnId="{73E2F8AA-0952-4615-8298-32E546F8E6E2}">
      <dgm:prSet/>
      <dgm:spPr/>
      <dgm:t>
        <a:bodyPr/>
        <a:lstStyle/>
        <a:p>
          <a:endParaRPr lang="en-US"/>
        </a:p>
      </dgm:t>
    </dgm:pt>
    <dgm:pt modelId="{8611F6FD-3897-4C85-AF57-D7FA5DCA525B}" type="sibTrans" cxnId="{73E2F8AA-0952-4615-8298-32E546F8E6E2}">
      <dgm:prSet/>
      <dgm:spPr/>
      <dgm:t>
        <a:bodyPr/>
        <a:lstStyle/>
        <a:p>
          <a:endParaRPr lang="en-US"/>
        </a:p>
      </dgm:t>
    </dgm:pt>
    <dgm:pt modelId="{1023C3B5-5F65-4BD3-AB1B-9D94AFB358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print(datos)</a:t>
          </a:r>
        </a:p>
      </dgm:t>
    </dgm:pt>
    <dgm:pt modelId="{39A96665-8DBD-4D25-82CC-FD03020B3451}" type="parTrans" cxnId="{F4CDF0BD-B4A2-4757-A0E5-9C1DEC025DD8}">
      <dgm:prSet/>
      <dgm:spPr/>
      <dgm:t>
        <a:bodyPr/>
        <a:lstStyle/>
        <a:p>
          <a:endParaRPr lang="en-US"/>
        </a:p>
      </dgm:t>
    </dgm:pt>
    <dgm:pt modelId="{33C861B6-DE92-4EB8-9188-B46F6E4288C1}" type="sibTrans" cxnId="{F4CDF0BD-B4A2-4757-A0E5-9C1DEC025DD8}">
      <dgm:prSet/>
      <dgm:spPr/>
      <dgm:t>
        <a:bodyPr/>
        <a:lstStyle/>
        <a:p>
          <a:endParaRPr lang="en-US"/>
        </a:p>
      </dgm:t>
    </dgm:pt>
    <dgm:pt modelId="{7AAF407E-07CD-4C06-AFE3-6887022D5225}" type="pres">
      <dgm:prSet presAssocID="{5B71C8F5-F376-4A57-8789-312BEE883F8D}" presName="root" presStyleCnt="0">
        <dgm:presLayoutVars>
          <dgm:dir/>
          <dgm:resizeHandles val="exact"/>
        </dgm:presLayoutVars>
      </dgm:prSet>
      <dgm:spPr/>
    </dgm:pt>
    <dgm:pt modelId="{D07D8A17-9071-4A72-A2F7-AE951234EFDB}" type="pres">
      <dgm:prSet presAssocID="{984E3FB6-6FCE-46FE-82E6-7FD08EFD3290}" presName="compNode" presStyleCnt="0"/>
      <dgm:spPr/>
    </dgm:pt>
    <dgm:pt modelId="{DEB9B55C-8F90-4B6F-A44A-A8B01EEF005F}" type="pres">
      <dgm:prSet presAssocID="{984E3FB6-6FCE-46FE-82E6-7FD08EFD3290}" presName="bgRect" presStyleLbl="bgShp" presStyleIdx="0" presStyleCnt="2"/>
      <dgm:spPr/>
    </dgm:pt>
    <dgm:pt modelId="{C1E87407-D935-4A4E-9FC1-BFBE9D28F224}" type="pres">
      <dgm:prSet presAssocID="{984E3FB6-6FCE-46FE-82E6-7FD08EFD32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E56B6AD6-8456-481B-A815-5B9D50D8170C}" type="pres">
      <dgm:prSet presAssocID="{984E3FB6-6FCE-46FE-82E6-7FD08EFD3290}" presName="spaceRect" presStyleCnt="0"/>
      <dgm:spPr/>
    </dgm:pt>
    <dgm:pt modelId="{AA408ED3-70D1-4341-9F38-5573D2A450EA}" type="pres">
      <dgm:prSet presAssocID="{984E3FB6-6FCE-46FE-82E6-7FD08EFD3290}" presName="parTx" presStyleLbl="revTx" presStyleIdx="0" presStyleCnt="2">
        <dgm:presLayoutVars>
          <dgm:chMax val="0"/>
          <dgm:chPref val="0"/>
        </dgm:presLayoutVars>
      </dgm:prSet>
      <dgm:spPr/>
    </dgm:pt>
    <dgm:pt modelId="{1607BEDC-BA21-4AE7-A734-EB66E4B76D6C}" type="pres">
      <dgm:prSet presAssocID="{8611F6FD-3897-4C85-AF57-D7FA5DCA525B}" presName="sibTrans" presStyleCnt="0"/>
      <dgm:spPr/>
    </dgm:pt>
    <dgm:pt modelId="{D5882F0B-8EF1-4F7A-B147-9F79218238AD}" type="pres">
      <dgm:prSet presAssocID="{1023C3B5-5F65-4BD3-AB1B-9D94AFB358DA}" presName="compNode" presStyleCnt="0"/>
      <dgm:spPr/>
    </dgm:pt>
    <dgm:pt modelId="{45A652F7-D323-4437-BC4D-E0D1DBBA885E}" type="pres">
      <dgm:prSet presAssocID="{1023C3B5-5F65-4BD3-AB1B-9D94AFB358DA}" presName="bgRect" presStyleLbl="bgShp" presStyleIdx="1" presStyleCnt="2"/>
      <dgm:spPr/>
    </dgm:pt>
    <dgm:pt modelId="{E32D33EE-47E5-4DB4-BCFA-6F8623A56A69}" type="pres">
      <dgm:prSet presAssocID="{1023C3B5-5F65-4BD3-AB1B-9D94AFB358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presora"/>
        </a:ext>
      </dgm:extLst>
    </dgm:pt>
    <dgm:pt modelId="{BB09968A-86E6-4819-8CCB-0BD8C2D93B69}" type="pres">
      <dgm:prSet presAssocID="{1023C3B5-5F65-4BD3-AB1B-9D94AFB358DA}" presName="spaceRect" presStyleCnt="0"/>
      <dgm:spPr/>
    </dgm:pt>
    <dgm:pt modelId="{AA9B0E4C-74CB-4EE7-BFE9-E3E24626171A}" type="pres">
      <dgm:prSet presAssocID="{1023C3B5-5F65-4BD3-AB1B-9D94AFB358D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A053B6E-339B-4DA6-BDF7-5F2768A4F557}" type="presOf" srcId="{1023C3B5-5F65-4BD3-AB1B-9D94AFB358DA}" destId="{AA9B0E4C-74CB-4EE7-BFE9-E3E24626171A}" srcOrd="0" destOrd="0" presId="urn:microsoft.com/office/officeart/2018/2/layout/IconVerticalSolidList"/>
    <dgm:cxn modelId="{73E2F8AA-0952-4615-8298-32E546F8E6E2}" srcId="{5B71C8F5-F376-4A57-8789-312BEE883F8D}" destId="{984E3FB6-6FCE-46FE-82E6-7FD08EFD3290}" srcOrd="0" destOrd="0" parTransId="{B793623D-F0D7-49C3-8F04-D0BC8BCD0447}" sibTransId="{8611F6FD-3897-4C85-AF57-D7FA5DCA525B}"/>
    <dgm:cxn modelId="{F4CDF0BD-B4A2-4757-A0E5-9C1DEC025DD8}" srcId="{5B71C8F5-F376-4A57-8789-312BEE883F8D}" destId="{1023C3B5-5F65-4BD3-AB1B-9D94AFB358DA}" srcOrd="1" destOrd="0" parTransId="{39A96665-8DBD-4D25-82CC-FD03020B3451}" sibTransId="{33C861B6-DE92-4EB8-9188-B46F6E4288C1}"/>
    <dgm:cxn modelId="{29D018C8-AC26-4302-9FAA-97503576629B}" type="presOf" srcId="{984E3FB6-6FCE-46FE-82E6-7FD08EFD3290}" destId="{AA408ED3-70D1-4341-9F38-5573D2A450EA}" srcOrd="0" destOrd="0" presId="urn:microsoft.com/office/officeart/2018/2/layout/IconVerticalSolidList"/>
    <dgm:cxn modelId="{776BCCE1-6107-4E70-A231-41B236A3CC7A}" type="presOf" srcId="{5B71C8F5-F376-4A57-8789-312BEE883F8D}" destId="{7AAF407E-07CD-4C06-AFE3-6887022D5225}" srcOrd="0" destOrd="0" presId="urn:microsoft.com/office/officeart/2018/2/layout/IconVerticalSolidList"/>
    <dgm:cxn modelId="{AC3E54BA-DE93-4248-BE08-1BF5476D40EF}" type="presParOf" srcId="{7AAF407E-07CD-4C06-AFE3-6887022D5225}" destId="{D07D8A17-9071-4A72-A2F7-AE951234EFDB}" srcOrd="0" destOrd="0" presId="urn:microsoft.com/office/officeart/2018/2/layout/IconVerticalSolidList"/>
    <dgm:cxn modelId="{B0CB7D9B-F7CE-4EC9-AC31-25314CEA4DB0}" type="presParOf" srcId="{D07D8A17-9071-4A72-A2F7-AE951234EFDB}" destId="{DEB9B55C-8F90-4B6F-A44A-A8B01EEF005F}" srcOrd="0" destOrd="0" presId="urn:microsoft.com/office/officeart/2018/2/layout/IconVerticalSolidList"/>
    <dgm:cxn modelId="{E8C86720-BAC3-41BC-8A54-F6861FFBCA9F}" type="presParOf" srcId="{D07D8A17-9071-4A72-A2F7-AE951234EFDB}" destId="{C1E87407-D935-4A4E-9FC1-BFBE9D28F224}" srcOrd="1" destOrd="0" presId="urn:microsoft.com/office/officeart/2018/2/layout/IconVerticalSolidList"/>
    <dgm:cxn modelId="{111B1002-B9D1-4706-9C0E-71B5C0F5F319}" type="presParOf" srcId="{D07D8A17-9071-4A72-A2F7-AE951234EFDB}" destId="{E56B6AD6-8456-481B-A815-5B9D50D8170C}" srcOrd="2" destOrd="0" presId="urn:microsoft.com/office/officeart/2018/2/layout/IconVerticalSolidList"/>
    <dgm:cxn modelId="{916FA6F9-2555-4414-80A6-7F5DF6A3C36E}" type="presParOf" srcId="{D07D8A17-9071-4A72-A2F7-AE951234EFDB}" destId="{AA408ED3-70D1-4341-9F38-5573D2A450EA}" srcOrd="3" destOrd="0" presId="urn:microsoft.com/office/officeart/2018/2/layout/IconVerticalSolidList"/>
    <dgm:cxn modelId="{B7296853-7A4D-44B2-82EE-27595BE21438}" type="presParOf" srcId="{7AAF407E-07CD-4C06-AFE3-6887022D5225}" destId="{1607BEDC-BA21-4AE7-A734-EB66E4B76D6C}" srcOrd="1" destOrd="0" presId="urn:microsoft.com/office/officeart/2018/2/layout/IconVerticalSolidList"/>
    <dgm:cxn modelId="{817E58BA-4C60-4CBA-B651-953F47B3A66F}" type="presParOf" srcId="{7AAF407E-07CD-4C06-AFE3-6887022D5225}" destId="{D5882F0B-8EF1-4F7A-B147-9F79218238AD}" srcOrd="2" destOrd="0" presId="urn:microsoft.com/office/officeart/2018/2/layout/IconVerticalSolidList"/>
    <dgm:cxn modelId="{C89F3C02-7BC7-4ED8-97B5-49646D58F794}" type="presParOf" srcId="{D5882F0B-8EF1-4F7A-B147-9F79218238AD}" destId="{45A652F7-D323-4437-BC4D-E0D1DBBA885E}" srcOrd="0" destOrd="0" presId="urn:microsoft.com/office/officeart/2018/2/layout/IconVerticalSolidList"/>
    <dgm:cxn modelId="{7D284F24-BE2A-4853-A5CD-172C130F1DE3}" type="presParOf" srcId="{D5882F0B-8EF1-4F7A-B147-9F79218238AD}" destId="{E32D33EE-47E5-4DB4-BCFA-6F8623A56A69}" srcOrd="1" destOrd="0" presId="urn:microsoft.com/office/officeart/2018/2/layout/IconVerticalSolidList"/>
    <dgm:cxn modelId="{08F39ACA-8101-4E69-8B39-3AB98FA557F0}" type="presParOf" srcId="{D5882F0B-8EF1-4F7A-B147-9F79218238AD}" destId="{BB09968A-86E6-4819-8CCB-0BD8C2D93B69}" srcOrd="2" destOrd="0" presId="urn:microsoft.com/office/officeart/2018/2/layout/IconVerticalSolidList"/>
    <dgm:cxn modelId="{3C02259D-E865-4B5E-AB57-2582B2EABC3B}" type="presParOf" srcId="{D5882F0B-8EF1-4F7A-B147-9F79218238AD}" destId="{AA9B0E4C-74CB-4EE7-BFE9-E3E2462617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6EF01C-C471-4114-9531-F5D896E11F1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6C8B69-856F-49CF-9B1D-A0C5FBBAD0C9}">
      <dgm:prSet/>
      <dgm:spPr/>
      <dgm:t>
        <a:bodyPr/>
        <a:lstStyle/>
        <a:p>
          <a:r>
            <a:rPr lang="en-US"/>
            <a:t>Librería para manipular y analizar datos tabulares</a:t>
          </a:r>
        </a:p>
      </dgm:t>
    </dgm:pt>
    <dgm:pt modelId="{20E7C17A-5C6E-4DD9-99D8-CA134A7FB6F9}" type="parTrans" cxnId="{E6720F3A-C7BE-4EAB-8D5C-FF0FAFCEDF83}">
      <dgm:prSet/>
      <dgm:spPr/>
      <dgm:t>
        <a:bodyPr/>
        <a:lstStyle/>
        <a:p>
          <a:endParaRPr lang="en-US"/>
        </a:p>
      </dgm:t>
    </dgm:pt>
    <dgm:pt modelId="{16BEE7D4-B6B4-4212-9A62-75D561B9F16F}" type="sibTrans" cxnId="{E6720F3A-C7BE-4EAB-8D5C-FF0FAFCEDF83}">
      <dgm:prSet/>
      <dgm:spPr/>
      <dgm:t>
        <a:bodyPr/>
        <a:lstStyle/>
        <a:p>
          <a:endParaRPr lang="en-US"/>
        </a:p>
      </dgm:t>
    </dgm:pt>
    <dgm:pt modelId="{F1E18AE1-729B-42E2-95B9-AC6023C6D101}">
      <dgm:prSet/>
      <dgm:spPr/>
      <dgm:t>
        <a:bodyPr/>
        <a:lstStyle/>
        <a:p>
          <a:r>
            <a:rPr lang="en-US"/>
            <a:t>Usa estructuras como Series y DataFrames</a:t>
          </a:r>
        </a:p>
      </dgm:t>
    </dgm:pt>
    <dgm:pt modelId="{D2AEECFA-88BA-44B3-ADB2-CC57300C6EF0}" type="parTrans" cxnId="{EBC4722A-857E-426B-BC92-E3E300344ACE}">
      <dgm:prSet/>
      <dgm:spPr/>
      <dgm:t>
        <a:bodyPr/>
        <a:lstStyle/>
        <a:p>
          <a:endParaRPr lang="en-US"/>
        </a:p>
      </dgm:t>
    </dgm:pt>
    <dgm:pt modelId="{63B3268E-F968-4835-9269-4B69A36DA7F0}" type="sibTrans" cxnId="{EBC4722A-857E-426B-BC92-E3E300344ACE}">
      <dgm:prSet/>
      <dgm:spPr/>
      <dgm:t>
        <a:bodyPr/>
        <a:lstStyle/>
        <a:p>
          <a:endParaRPr lang="en-US"/>
        </a:p>
      </dgm:t>
    </dgm:pt>
    <dgm:pt modelId="{98EA022D-FF30-40D2-A980-C873D58C2499}">
      <dgm:prSet/>
      <dgm:spPr/>
      <dgm:t>
        <a:bodyPr/>
        <a:lstStyle/>
        <a:p>
          <a:r>
            <a:rPr lang="en-US"/>
            <a:t>Ideal para leer, filtrar y resumir datos de archivos CSV</a:t>
          </a:r>
        </a:p>
      </dgm:t>
    </dgm:pt>
    <dgm:pt modelId="{02CB6C3E-1704-4C2D-98B9-70F2DCAE3ADE}" type="parTrans" cxnId="{A5C8489D-99C4-4255-9E11-466DB9CE25FB}">
      <dgm:prSet/>
      <dgm:spPr/>
      <dgm:t>
        <a:bodyPr/>
        <a:lstStyle/>
        <a:p>
          <a:endParaRPr lang="en-US"/>
        </a:p>
      </dgm:t>
    </dgm:pt>
    <dgm:pt modelId="{2C4EA0FD-5432-4897-8802-0421B4B86F15}" type="sibTrans" cxnId="{A5C8489D-99C4-4255-9E11-466DB9CE25FB}">
      <dgm:prSet/>
      <dgm:spPr/>
      <dgm:t>
        <a:bodyPr/>
        <a:lstStyle/>
        <a:p>
          <a:endParaRPr lang="en-US"/>
        </a:p>
      </dgm:t>
    </dgm:pt>
    <dgm:pt modelId="{058D31B1-12F8-47C4-986A-C11B56482FA4}" type="pres">
      <dgm:prSet presAssocID="{316EF01C-C471-4114-9531-F5D896E11F16}" presName="linear" presStyleCnt="0">
        <dgm:presLayoutVars>
          <dgm:animLvl val="lvl"/>
          <dgm:resizeHandles val="exact"/>
        </dgm:presLayoutVars>
      </dgm:prSet>
      <dgm:spPr/>
    </dgm:pt>
    <dgm:pt modelId="{1B70B70B-0467-4D6A-8898-4A4DDBE81CC7}" type="pres">
      <dgm:prSet presAssocID="{2D6C8B69-856F-49CF-9B1D-A0C5FBBAD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EF64F6-B9BB-4DD5-81DA-7D0C349F2C3B}" type="pres">
      <dgm:prSet presAssocID="{16BEE7D4-B6B4-4212-9A62-75D561B9F16F}" presName="spacer" presStyleCnt="0"/>
      <dgm:spPr/>
    </dgm:pt>
    <dgm:pt modelId="{5D46EF9C-59E9-422B-BD28-776EC4ED7C62}" type="pres">
      <dgm:prSet presAssocID="{F1E18AE1-729B-42E2-95B9-AC6023C6D1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CE2FF5-F7BC-467F-8DC5-E8F292513F34}" type="pres">
      <dgm:prSet presAssocID="{63B3268E-F968-4835-9269-4B69A36DA7F0}" presName="spacer" presStyleCnt="0"/>
      <dgm:spPr/>
    </dgm:pt>
    <dgm:pt modelId="{C1A69544-DB91-4529-AD5B-D5367725F357}" type="pres">
      <dgm:prSet presAssocID="{98EA022D-FF30-40D2-A980-C873D58C249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BC4722A-857E-426B-BC92-E3E300344ACE}" srcId="{316EF01C-C471-4114-9531-F5D896E11F16}" destId="{F1E18AE1-729B-42E2-95B9-AC6023C6D101}" srcOrd="1" destOrd="0" parTransId="{D2AEECFA-88BA-44B3-ADB2-CC57300C6EF0}" sibTransId="{63B3268E-F968-4835-9269-4B69A36DA7F0}"/>
    <dgm:cxn modelId="{E6720F3A-C7BE-4EAB-8D5C-FF0FAFCEDF83}" srcId="{316EF01C-C471-4114-9531-F5D896E11F16}" destId="{2D6C8B69-856F-49CF-9B1D-A0C5FBBAD0C9}" srcOrd="0" destOrd="0" parTransId="{20E7C17A-5C6E-4DD9-99D8-CA134A7FB6F9}" sibTransId="{16BEE7D4-B6B4-4212-9A62-75D561B9F16F}"/>
    <dgm:cxn modelId="{9B7C2F5F-3FCA-491C-9FE2-20FEDF0E13EE}" type="presOf" srcId="{F1E18AE1-729B-42E2-95B9-AC6023C6D101}" destId="{5D46EF9C-59E9-422B-BD28-776EC4ED7C62}" srcOrd="0" destOrd="0" presId="urn:microsoft.com/office/officeart/2005/8/layout/vList2"/>
    <dgm:cxn modelId="{BEC62463-30B4-4DC1-BD7C-BF7E15504E89}" type="presOf" srcId="{316EF01C-C471-4114-9531-F5D896E11F16}" destId="{058D31B1-12F8-47C4-986A-C11B56482FA4}" srcOrd="0" destOrd="0" presId="urn:microsoft.com/office/officeart/2005/8/layout/vList2"/>
    <dgm:cxn modelId="{17009B67-8A03-4EB2-BEE5-AF7F5ED4CE24}" type="presOf" srcId="{98EA022D-FF30-40D2-A980-C873D58C2499}" destId="{C1A69544-DB91-4529-AD5B-D5367725F357}" srcOrd="0" destOrd="0" presId="urn:microsoft.com/office/officeart/2005/8/layout/vList2"/>
    <dgm:cxn modelId="{2E6B3658-F3C3-45C0-A8E5-FF2F445D33AB}" type="presOf" srcId="{2D6C8B69-856F-49CF-9B1D-A0C5FBBAD0C9}" destId="{1B70B70B-0467-4D6A-8898-4A4DDBE81CC7}" srcOrd="0" destOrd="0" presId="urn:microsoft.com/office/officeart/2005/8/layout/vList2"/>
    <dgm:cxn modelId="{A5C8489D-99C4-4255-9E11-466DB9CE25FB}" srcId="{316EF01C-C471-4114-9531-F5D896E11F16}" destId="{98EA022D-FF30-40D2-A980-C873D58C2499}" srcOrd="2" destOrd="0" parTransId="{02CB6C3E-1704-4C2D-98B9-70F2DCAE3ADE}" sibTransId="{2C4EA0FD-5432-4897-8802-0421B4B86F15}"/>
    <dgm:cxn modelId="{A78FC3FF-DAD3-466F-A68A-83BEBA19284F}" type="presParOf" srcId="{058D31B1-12F8-47C4-986A-C11B56482FA4}" destId="{1B70B70B-0467-4D6A-8898-4A4DDBE81CC7}" srcOrd="0" destOrd="0" presId="urn:microsoft.com/office/officeart/2005/8/layout/vList2"/>
    <dgm:cxn modelId="{0C4C1B57-FC0F-4BEB-AFD6-7A0D5FC0DDA0}" type="presParOf" srcId="{058D31B1-12F8-47C4-986A-C11B56482FA4}" destId="{DFEF64F6-B9BB-4DD5-81DA-7D0C349F2C3B}" srcOrd="1" destOrd="0" presId="urn:microsoft.com/office/officeart/2005/8/layout/vList2"/>
    <dgm:cxn modelId="{16734EAA-5FC3-4CDF-9E51-7B68C3D72532}" type="presParOf" srcId="{058D31B1-12F8-47C4-986A-C11B56482FA4}" destId="{5D46EF9C-59E9-422B-BD28-776EC4ED7C62}" srcOrd="2" destOrd="0" presId="urn:microsoft.com/office/officeart/2005/8/layout/vList2"/>
    <dgm:cxn modelId="{3B7145AC-BCAD-439D-8642-31F756E03485}" type="presParOf" srcId="{058D31B1-12F8-47C4-986A-C11B56482FA4}" destId="{55CE2FF5-F7BC-467F-8DC5-E8F292513F34}" srcOrd="3" destOrd="0" presId="urn:microsoft.com/office/officeart/2005/8/layout/vList2"/>
    <dgm:cxn modelId="{FEA92772-F675-4424-BC5D-A58F0C139176}" type="presParOf" srcId="{058D31B1-12F8-47C4-986A-C11B56482FA4}" destId="{C1A69544-DB91-4529-AD5B-D5367725F35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A699FD-7213-454A-8A83-3E14FA6D5D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0DFA2C-7046-42D5-95AD-37A0AE0357FA}">
      <dgm:prSet/>
      <dgm:spPr/>
      <dgm:t>
        <a:bodyPr/>
        <a:lstStyle/>
        <a:p>
          <a:r>
            <a:rPr lang="en-US"/>
            <a:t>NumPy: Mejor para cálculos numéricos rápidos</a:t>
          </a:r>
        </a:p>
      </dgm:t>
    </dgm:pt>
    <dgm:pt modelId="{ECDD877A-E31F-4AEC-A273-47B031EE9DE8}" type="parTrans" cxnId="{505D27C5-23C1-46D5-B4B7-960228B9416A}">
      <dgm:prSet/>
      <dgm:spPr/>
      <dgm:t>
        <a:bodyPr/>
        <a:lstStyle/>
        <a:p>
          <a:endParaRPr lang="en-US"/>
        </a:p>
      </dgm:t>
    </dgm:pt>
    <dgm:pt modelId="{1CCE83B6-D901-4A89-895C-80F29FBA7C06}" type="sibTrans" cxnId="{505D27C5-23C1-46D5-B4B7-960228B9416A}">
      <dgm:prSet/>
      <dgm:spPr/>
      <dgm:t>
        <a:bodyPr/>
        <a:lstStyle/>
        <a:p>
          <a:endParaRPr lang="en-US"/>
        </a:p>
      </dgm:t>
    </dgm:pt>
    <dgm:pt modelId="{D43D0010-6738-44BD-BD93-783047592E7A}">
      <dgm:prSet/>
      <dgm:spPr/>
      <dgm:t>
        <a:bodyPr/>
        <a:lstStyle/>
        <a:p>
          <a:r>
            <a:rPr lang="en-US"/>
            <a:t>Pandas: Mejor para manipular y analizar datos tabulares</a:t>
          </a:r>
        </a:p>
      </dgm:t>
    </dgm:pt>
    <dgm:pt modelId="{E574DF4E-210D-4483-B93D-57DBBA453C23}" type="parTrans" cxnId="{EFCBA4D3-67F2-4AAD-9D1B-542246D86C15}">
      <dgm:prSet/>
      <dgm:spPr/>
      <dgm:t>
        <a:bodyPr/>
        <a:lstStyle/>
        <a:p>
          <a:endParaRPr lang="en-US"/>
        </a:p>
      </dgm:t>
    </dgm:pt>
    <dgm:pt modelId="{A9F25D39-538D-4CFD-86DB-B8424C3BBB4E}" type="sibTrans" cxnId="{EFCBA4D3-67F2-4AAD-9D1B-542246D86C15}">
      <dgm:prSet/>
      <dgm:spPr/>
      <dgm:t>
        <a:bodyPr/>
        <a:lstStyle/>
        <a:p>
          <a:endParaRPr lang="en-US"/>
        </a:p>
      </dgm:t>
    </dgm:pt>
    <dgm:pt modelId="{EEFFA896-5707-4C1C-BEC3-6EB79EAED1AB}">
      <dgm:prSet/>
      <dgm:spPr/>
      <dgm:t>
        <a:bodyPr/>
        <a:lstStyle/>
        <a:p>
          <a:r>
            <a:rPr lang="en-US"/>
            <a:t>NumPy: array | Pandas: DataFrame con etiquetas</a:t>
          </a:r>
        </a:p>
      </dgm:t>
    </dgm:pt>
    <dgm:pt modelId="{8671C43D-5689-4118-BFF1-0188D6193FD1}" type="parTrans" cxnId="{EF087A34-E303-476B-B1ED-421460E6D030}">
      <dgm:prSet/>
      <dgm:spPr/>
      <dgm:t>
        <a:bodyPr/>
        <a:lstStyle/>
        <a:p>
          <a:endParaRPr lang="en-US"/>
        </a:p>
      </dgm:t>
    </dgm:pt>
    <dgm:pt modelId="{71B6C66D-7D90-4540-8DF7-DE9663473DE7}" type="sibTrans" cxnId="{EF087A34-E303-476B-B1ED-421460E6D030}">
      <dgm:prSet/>
      <dgm:spPr/>
      <dgm:t>
        <a:bodyPr/>
        <a:lstStyle/>
        <a:p>
          <a:endParaRPr lang="en-US"/>
        </a:p>
      </dgm:t>
    </dgm:pt>
    <dgm:pt modelId="{ED1D404F-441B-470A-AA38-71F1314065C7}" type="pres">
      <dgm:prSet presAssocID="{AAA699FD-7213-454A-8A83-3E14FA6D5D15}" presName="linear" presStyleCnt="0">
        <dgm:presLayoutVars>
          <dgm:animLvl val="lvl"/>
          <dgm:resizeHandles val="exact"/>
        </dgm:presLayoutVars>
      </dgm:prSet>
      <dgm:spPr/>
    </dgm:pt>
    <dgm:pt modelId="{22189F34-6140-4AA3-8761-343B0996DE2F}" type="pres">
      <dgm:prSet presAssocID="{810DFA2C-7046-42D5-95AD-37A0AE0357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A2A9EB-9154-41EE-ACE3-51CF588B8FA2}" type="pres">
      <dgm:prSet presAssocID="{1CCE83B6-D901-4A89-895C-80F29FBA7C06}" presName="spacer" presStyleCnt="0"/>
      <dgm:spPr/>
    </dgm:pt>
    <dgm:pt modelId="{512D6372-6626-4836-BE53-D387B1E577C2}" type="pres">
      <dgm:prSet presAssocID="{D43D0010-6738-44BD-BD93-783047592E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6B5FCF-A935-44D9-88AD-90B11645ACFC}" type="pres">
      <dgm:prSet presAssocID="{A9F25D39-538D-4CFD-86DB-B8424C3BBB4E}" presName="spacer" presStyleCnt="0"/>
      <dgm:spPr/>
    </dgm:pt>
    <dgm:pt modelId="{06C0DDD4-625E-4EB2-BD93-402C6C94DB92}" type="pres">
      <dgm:prSet presAssocID="{EEFFA896-5707-4C1C-BEC3-6EB79EAED1A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DC94E25-9B55-403F-8E89-AA783960A184}" type="presOf" srcId="{810DFA2C-7046-42D5-95AD-37A0AE0357FA}" destId="{22189F34-6140-4AA3-8761-343B0996DE2F}" srcOrd="0" destOrd="0" presId="urn:microsoft.com/office/officeart/2005/8/layout/vList2"/>
    <dgm:cxn modelId="{EF087A34-E303-476B-B1ED-421460E6D030}" srcId="{AAA699FD-7213-454A-8A83-3E14FA6D5D15}" destId="{EEFFA896-5707-4C1C-BEC3-6EB79EAED1AB}" srcOrd="2" destOrd="0" parTransId="{8671C43D-5689-4118-BFF1-0188D6193FD1}" sibTransId="{71B6C66D-7D90-4540-8DF7-DE9663473DE7}"/>
    <dgm:cxn modelId="{8DCB0E7B-25EE-43B0-BEF8-5C620E1F4EA2}" type="presOf" srcId="{EEFFA896-5707-4C1C-BEC3-6EB79EAED1AB}" destId="{06C0DDD4-625E-4EB2-BD93-402C6C94DB92}" srcOrd="0" destOrd="0" presId="urn:microsoft.com/office/officeart/2005/8/layout/vList2"/>
    <dgm:cxn modelId="{616417C5-9774-4521-8820-A557E8697E76}" type="presOf" srcId="{AAA699FD-7213-454A-8A83-3E14FA6D5D15}" destId="{ED1D404F-441B-470A-AA38-71F1314065C7}" srcOrd="0" destOrd="0" presId="urn:microsoft.com/office/officeart/2005/8/layout/vList2"/>
    <dgm:cxn modelId="{505D27C5-23C1-46D5-B4B7-960228B9416A}" srcId="{AAA699FD-7213-454A-8A83-3E14FA6D5D15}" destId="{810DFA2C-7046-42D5-95AD-37A0AE0357FA}" srcOrd="0" destOrd="0" parTransId="{ECDD877A-E31F-4AEC-A273-47B031EE9DE8}" sibTransId="{1CCE83B6-D901-4A89-895C-80F29FBA7C06}"/>
    <dgm:cxn modelId="{0007AFCF-F867-426E-ABA6-1811867121CA}" type="presOf" srcId="{D43D0010-6738-44BD-BD93-783047592E7A}" destId="{512D6372-6626-4836-BE53-D387B1E577C2}" srcOrd="0" destOrd="0" presId="urn:microsoft.com/office/officeart/2005/8/layout/vList2"/>
    <dgm:cxn modelId="{EFCBA4D3-67F2-4AAD-9D1B-542246D86C15}" srcId="{AAA699FD-7213-454A-8A83-3E14FA6D5D15}" destId="{D43D0010-6738-44BD-BD93-783047592E7A}" srcOrd="1" destOrd="0" parTransId="{E574DF4E-210D-4483-B93D-57DBBA453C23}" sibTransId="{A9F25D39-538D-4CFD-86DB-B8424C3BBB4E}"/>
    <dgm:cxn modelId="{F5B6D415-08DB-4C43-9417-E49AE4688FC2}" type="presParOf" srcId="{ED1D404F-441B-470A-AA38-71F1314065C7}" destId="{22189F34-6140-4AA3-8761-343B0996DE2F}" srcOrd="0" destOrd="0" presId="urn:microsoft.com/office/officeart/2005/8/layout/vList2"/>
    <dgm:cxn modelId="{98ECFB8C-96F7-442A-BF9C-B6317B918226}" type="presParOf" srcId="{ED1D404F-441B-470A-AA38-71F1314065C7}" destId="{46A2A9EB-9154-41EE-ACE3-51CF588B8FA2}" srcOrd="1" destOrd="0" presId="urn:microsoft.com/office/officeart/2005/8/layout/vList2"/>
    <dgm:cxn modelId="{7E664B38-DE32-4426-8998-6AE146EB573B}" type="presParOf" srcId="{ED1D404F-441B-470A-AA38-71F1314065C7}" destId="{512D6372-6626-4836-BE53-D387B1E577C2}" srcOrd="2" destOrd="0" presId="urn:microsoft.com/office/officeart/2005/8/layout/vList2"/>
    <dgm:cxn modelId="{E3A5B9F3-CE6B-427A-B467-AF8703D79A72}" type="presParOf" srcId="{ED1D404F-441B-470A-AA38-71F1314065C7}" destId="{E76B5FCF-A935-44D9-88AD-90B11645ACFC}" srcOrd="3" destOrd="0" presId="urn:microsoft.com/office/officeart/2005/8/layout/vList2"/>
    <dgm:cxn modelId="{39516AD7-87E5-48A5-96A2-989BCFDAB8C6}" type="presParOf" srcId="{ED1D404F-441B-470A-AA38-71F1314065C7}" destId="{06C0DDD4-625E-4EB2-BD93-402C6C94DB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CCC5F-004A-4794-81D0-9C6841C1CC14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23470-EBB8-4072-BD9B-64EC6A628F9F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5501F-43CC-4EE2-AC0A-D417958C2DC3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Vector: Secuencia de números en 1D (ej. [1, 2, 3])</a:t>
          </a:r>
        </a:p>
      </dsp:txBody>
      <dsp:txXfrm>
        <a:off x="1493203" y="552"/>
        <a:ext cx="6736396" cy="1292816"/>
      </dsp:txXfrm>
    </dsp:sp>
    <dsp:sp modelId="{CD179761-59A7-463A-B5C9-0B3FE2A190A8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0850C-A725-4337-BE93-1FC03E8FF71F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E189A-658F-41B5-BDB3-DA69573BD3AF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Matriz: Arreglo bidimensional de números</a:t>
          </a:r>
        </a:p>
      </dsp:txBody>
      <dsp:txXfrm>
        <a:off x="1493203" y="1616573"/>
        <a:ext cx="6736396" cy="1292816"/>
      </dsp:txXfrm>
    </dsp:sp>
    <dsp:sp modelId="{7E312452-74BE-4802-B796-2D3A22283E3E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BB592-A0C5-4F74-81FD-9415D2C203C9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9DB39-99FC-42F6-B14D-E35943DE41EB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Importantes para el álgebra lineal y manipulación de datos</a:t>
          </a:r>
        </a:p>
      </dsp:txBody>
      <dsp:txXfrm>
        <a:off x="1493203" y="3232593"/>
        <a:ext cx="6736396" cy="129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6BD29-32EF-4308-88F8-441A4C0EC796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10C72-A42B-47E3-956C-5592192EDCA7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EE900-D99F-45CA-A073-4C0A009FF09C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Librería para trabajar con arrays y operaciones matemáticas</a:t>
          </a:r>
        </a:p>
      </dsp:txBody>
      <dsp:txXfrm>
        <a:off x="1493203" y="552"/>
        <a:ext cx="6736396" cy="1292816"/>
      </dsp:txXfrm>
    </dsp:sp>
    <dsp:sp modelId="{51C141DA-51C9-46E3-832C-466EFCC9C88E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28C02-BF4F-42E2-A855-FD289038FC98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CC29B-2AEC-4142-B290-D09A7BCDD19C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Rápida y eficiente para datos numéricos</a:t>
          </a:r>
        </a:p>
      </dsp:txBody>
      <dsp:txXfrm>
        <a:off x="1493203" y="1616573"/>
        <a:ext cx="6736396" cy="1292816"/>
      </dsp:txXfrm>
    </dsp:sp>
    <dsp:sp modelId="{76A356F3-6860-4D15-A01F-056699CB4316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D2E50-4F47-48D6-ACAE-3A03184680E8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9533A-C913-4751-9AA5-5CC384C4951C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Permite trabajar con vectores y matrices</a:t>
          </a:r>
        </a:p>
      </dsp:txBody>
      <dsp:txXfrm>
        <a:off x="1493203" y="3232593"/>
        <a:ext cx="6736396" cy="1292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9B55C-8F90-4B6F-A44A-A8B01EEF005F}">
      <dsp:nvSpPr>
        <dsp:cNvPr id="0" name=""/>
        <dsp:cNvSpPr/>
      </dsp:nvSpPr>
      <dsp:spPr>
        <a:xfrm>
          <a:off x="0" y="735468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87407-D935-4A4E-9FC1-BFBE9D28F224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08ED3-70D1-4341-9F38-5573D2A450EA}">
      <dsp:nvSpPr>
        <dsp:cNvPr id="0" name=""/>
        <dsp:cNvSpPr/>
      </dsp:nvSpPr>
      <dsp:spPr>
        <a:xfrm>
          <a:off x="1568246" y="735468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datos = np.genfromtxt('datos.csv', delimiter=',', skip_header=1)</a:t>
          </a:r>
        </a:p>
      </dsp:txBody>
      <dsp:txXfrm>
        <a:off x="1568246" y="735468"/>
        <a:ext cx="6661353" cy="1357788"/>
      </dsp:txXfrm>
    </dsp:sp>
    <dsp:sp modelId="{45A652F7-D323-4437-BC4D-E0D1DBBA885E}">
      <dsp:nvSpPr>
        <dsp:cNvPr id="0" name=""/>
        <dsp:cNvSpPr/>
      </dsp:nvSpPr>
      <dsp:spPr>
        <a:xfrm>
          <a:off x="0" y="2432705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D33EE-47E5-4DB4-BCFA-6F8623A56A69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B0E4C-74CB-4EE7-BFE9-E3E24626171A}">
      <dsp:nvSpPr>
        <dsp:cNvPr id="0" name=""/>
        <dsp:cNvSpPr/>
      </dsp:nvSpPr>
      <dsp:spPr>
        <a:xfrm>
          <a:off x="1568246" y="2432705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print(datos)</a:t>
          </a:r>
        </a:p>
      </dsp:txBody>
      <dsp:txXfrm>
        <a:off x="1568246" y="2432705"/>
        <a:ext cx="6661353" cy="13577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0B70B-0467-4D6A-8898-4A4DDBE81CC7}">
      <dsp:nvSpPr>
        <dsp:cNvPr id="0" name=""/>
        <dsp:cNvSpPr/>
      </dsp:nvSpPr>
      <dsp:spPr>
        <a:xfrm>
          <a:off x="0" y="829020"/>
          <a:ext cx="5175384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Librería para manipular y analizar datos tabulares</a:t>
          </a:r>
        </a:p>
      </dsp:txBody>
      <dsp:txXfrm>
        <a:off x="60199" y="889219"/>
        <a:ext cx="5054986" cy="1112781"/>
      </dsp:txXfrm>
    </dsp:sp>
    <dsp:sp modelId="{5D46EF9C-59E9-422B-BD28-776EC4ED7C62}">
      <dsp:nvSpPr>
        <dsp:cNvPr id="0" name=""/>
        <dsp:cNvSpPr/>
      </dsp:nvSpPr>
      <dsp:spPr>
        <a:xfrm>
          <a:off x="0" y="2151480"/>
          <a:ext cx="5175384" cy="1233179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Usa estructuras como Series y DataFrames</a:t>
          </a:r>
        </a:p>
      </dsp:txBody>
      <dsp:txXfrm>
        <a:off x="60199" y="2211679"/>
        <a:ext cx="5054986" cy="1112781"/>
      </dsp:txXfrm>
    </dsp:sp>
    <dsp:sp modelId="{C1A69544-DB91-4529-AD5B-D5367725F357}">
      <dsp:nvSpPr>
        <dsp:cNvPr id="0" name=""/>
        <dsp:cNvSpPr/>
      </dsp:nvSpPr>
      <dsp:spPr>
        <a:xfrm>
          <a:off x="0" y="3473940"/>
          <a:ext cx="5175384" cy="123317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Ideal para leer, filtrar y resumir datos de archivos CSV</a:t>
          </a:r>
        </a:p>
      </dsp:txBody>
      <dsp:txXfrm>
        <a:off x="60199" y="3534139"/>
        <a:ext cx="5054986" cy="11127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89F34-6140-4AA3-8761-343B0996DE2F}">
      <dsp:nvSpPr>
        <dsp:cNvPr id="0" name=""/>
        <dsp:cNvSpPr/>
      </dsp:nvSpPr>
      <dsp:spPr>
        <a:xfrm>
          <a:off x="0" y="1118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NumPy: Mejor para cálculos numéricos rápidos</a:t>
          </a:r>
        </a:p>
      </dsp:txBody>
      <dsp:txXfrm>
        <a:off x="69908" y="81089"/>
        <a:ext cx="8089784" cy="1292264"/>
      </dsp:txXfrm>
    </dsp:sp>
    <dsp:sp modelId="{512D6372-6626-4836-BE53-D387B1E577C2}">
      <dsp:nvSpPr>
        <dsp:cNvPr id="0" name=""/>
        <dsp:cNvSpPr/>
      </dsp:nvSpPr>
      <dsp:spPr>
        <a:xfrm>
          <a:off x="0" y="154694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Pandas: Mejor para manipular y analizar datos tabulares</a:t>
          </a:r>
        </a:p>
      </dsp:txBody>
      <dsp:txXfrm>
        <a:off x="69908" y="1616849"/>
        <a:ext cx="8089784" cy="1292264"/>
      </dsp:txXfrm>
    </dsp:sp>
    <dsp:sp modelId="{06C0DDD4-625E-4EB2-BD93-402C6C94DB92}">
      <dsp:nvSpPr>
        <dsp:cNvPr id="0" name=""/>
        <dsp:cNvSpPr/>
      </dsp:nvSpPr>
      <dsp:spPr>
        <a:xfrm>
          <a:off x="0" y="308270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NumPy: array | Pandas: DataFrame con etiquetas</a:t>
          </a:r>
        </a:p>
      </dsp:txBody>
      <dsp:txXfrm>
        <a:off x="69908" y="3152609"/>
        <a:ext cx="8089784" cy="129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396390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4244" y="-34538"/>
            <a:ext cx="4991553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6395" y="-23905"/>
            <a:ext cx="5028938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0164" y="-23905"/>
            <a:ext cx="5028938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806" y="895483"/>
            <a:ext cx="4339674" cy="3011190"/>
          </a:xfrm>
        </p:spPr>
        <p:txBody>
          <a:bodyPr>
            <a:normAutofit/>
          </a:bodyPr>
          <a:lstStyle/>
          <a:p>
            <a:r>
              <a:rPr lang="es-ES" sz="4700">
                <a:solidFill>
                  <a:schemeClr val="bg1"/>
                </a:solidFill>
              </a:rPr>
              <a:t>Uso de Pandas y Numpy en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9702" y="4142096"/>
            <a:ext cx="4003883" cy="1055142"/>
          </a:xfrm>
        </p:spPr>
        <p:txBody>
          <a:bodyPr>
            <a:normAutofit/>
          </a:bodyPr>
          <a:lstStyle/>
          <a:p>
            <a:r>
              <a:rPr lang="es-ES" sz="1700">
                <a:solidFill>
                  <a:schemeClr val="bg1"/>
                </a:solidFill>
              </a:rPr>
              <a:t>Fundamentos, manipulación de datos y lectura de CSV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037" y="188494"/>
            <a:ext cx="786278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037" y="188494"/>
            <a:ext cx="786278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87321" y="3578317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93" y="4910353"/>
            <a:ext cx="351068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93" y="4910353"/>
            <a:ext cx="351068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6850" y="4200769"/>
            <a:ext cx="2077150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6850" y="4200769"/>
            <a:ext cx="2077150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s-ES" sz="3500">
                <a:solidFill>
                  <a:schemeClr val="bg1"/>
                </a:solidFill>
              </a:rPr>
              <a:t>Ejercicio Final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lang="es-ES"/>
              <a:t>Leer archivo ventas.csv con Pandas</a:t>
            </a:r>
          </a:p>
          <a:p>
            <a:r>
              <a:rPr lang="es-ES"/>
              <a:t>Calcular total por producto: Cantidad * Precio</a:t>
            </a:r>
          </a:p>
          <a:p>
            <a:r>
              <a:rPr lang="es-ES"/>
              <a:t>Filtrar productos con total &gt; 5</a:t>
            </a:r>
          </a:p>
          <a:p>
            <a:r>
              <a:rPr lang="es-ES"/>
              <a:t>Calcular el total general de ventas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Fundamentos: Vectores y Matrices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0518E24-4893-DE19-C66D-F7DADF2040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NumPy?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9AAF6A-8502-315E-86EA-DEE83646D8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s-ES" sz="4200"/>
              <a:t>Ejemplo con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629334"/>
            <a:ext cx="7729158" cy="35128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800" dirty="0" err="1"/>
              <a:t>import</a:t>
            </a:r>
            <a:r>
              <a:rPr lang="es-ES" sz="2800" dirty="0"/>
              <a:t> </a:t>
            </a:r>
            <a:r>
              <a:rPr lang="es-ES" sz="2800" dirty="0" err="1"/>
              <a:t>numpy</a:t>
            </a:r>
            <a:r>
              <a:rPr lang="es-ES" sz="2800" dirty="0"/>
              <a:t> as </a:t>
            </a:r>
            <a:r>
              <a:rPr lang="es-ES" sz="2800" dirty="0" err="1"/>
              <a:t>np</a:t>
            </a:r>
            <a:endParaRPr lang="es-ES" dirty="0" err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2800" dirty="0"/>
              <a:t>vector = </a:t>
            </a:r>
            <a:r>
              <a:rPr lang="es-ES" sz="2800" dirty="0" err="1"/>
              <a:t>np.array</a:t>
            </a:r>
            <a:r>
              <a:rPr lang="es-ES" sz="2800" dirty="0"/>
              <a:t>([1, 2, 3])</a:t>
            </a:r>
            <a:endParaRPr lang="es-ES" sz="28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2800" dirty="0"/>
              <a:t>matriz = </a:t>
            </a:r>
            <a:r>
              <a:rPr lang="es-ES" sz="2800" dirty="0" err="1"/>
              <a:t>np.array</a:t>
            </a:r>
            <a:r>
              <a:rPr lang="es-ES" sz="2800" dirty="0"/>
              <a:t>([[1, 2], [3, 4]])</a:t>
            </a:r>
            <a:endParaRPr lang="es-ES" sz="28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2800" dirty="0" err="1"/>
              <a:t>print</a:t>
            </a:r>
            <a:r>
              <a:rPr lang="es-ES" sz="2800" dirty="0"/>
              <a:t>("Suma:", vector + 1)</a:t>
            </a:r>
            <a:endParaRPr lang="es-ES" sz="28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2800" dirty="0" err="1"/>
              <a:t>print</a:t>
            </a:r>
            <a:r>
              <a:rPr lang="es-ES" sz="2800" dirty="0"/>
              <a:t>("Multiplicación:", matriz * 2)</a:t>
            </a:r>
            <a:endParaRPr lang="es-ES" sz="28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2800" dirty="0" err="1"/>
              <a:t>print</a:t>
            </a:r>
            <a:r>
              <a:rPr lang="es-ES" sz="2800" dirty="0"/>
              <a:t>("Transpuesta:", </a:t>
            </a:r>
            <a:r>
              <a:rPr lang="es-ES" sz="2800" dirty="0" err="1"/>
              <a:t>matriz.T</a:t>
            </a:r>
            <a:r>
              <a:rPr lang="es-ES" sz="2800" dirty="0"/>
              <a:t>)</a:t>
            </a:r>
            <a:endParaRPr lang="es-ES" sz="2800" dirty="0">
              <a:ea typeface="Calibri"/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Leer CSV con NumPy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9507F5-8A2A-EC4A-D1B0-961B4995A7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s-ES" sz="4700"/>
              <a:t>¿Qué es Pandas?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DF321C-AA2F-EAEE-F5B6-EE348D5DC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21574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s-ES" sz="3500">
                <a:solidFill>
                  <a:schemeClr val="bg1"/>
                </a:solidFill>
              </a:rPr>
              <a:t>Ejemplo con Pandas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40" y="2217343"/>
            <a:ext cx="9020931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800"/>
              <a:t>import pandas as pd</a:t>
            </a:r>
            <a:endParaRPr lang="es-ES" sz="4000"/>
          </a:p>
          <a:p>
            <a:pPr marL="0" indent="0">
              <a:buNone/>
            </a:pPr>
            <a:r>
              <a:rPr lang="es-ES" sz="2800"/>
              <a:t>datos = {'Nombre': ['Ana', 'Luis', 'Carlos'], 'Edad': [23, 25, 30]}</a:t>
            </a:r>
            <a:endParaRPr lang="es-ES" sz="2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2800"/>
              <a:t>df = pd.DataFrame(datos)</a:t>
            </a:r>
            <a:endParaRPr lang="es-ES" sz="2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2800"/>
              <a:t>print(df[df['Edad'] &gt; 24])</a:t>
            </a:r>
            <a:endParaRPr lang="es-ES" sz="28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2800"/>
              <a:t>print(df.describe())</a:t>
            </a:r>
            <a:endParaRPr lang="es-E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s-ES" sz="3500">
                <a:solidFill>
                  <a:schemeClr val="bg1"/>
                </a:solidFill>
              </a:rPr>
              <a:t>Leer CSV con Pandas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lang="es-ES" sz="3600"/>
              <a:t>df = pd.read_csv('datos.csv')</a:t>
            </a:r>
          </a:p>
          <a:p>
            <a:r>
              <a:rPr lang="es-ES" sz="3600"/>
              <a:t>print(df.head())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NumPy vs Pandas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8C3E10-EC93-DFF5-57FA-76CF2F55A7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Office Theme</vt:lpstr>
      <vt:lpstr>Uso de Pandas y Numpy en Python</vt:lpstr>
      <vt:lpstr>Fundamentos: Vectores y Matrices</vt:lpstr>
      <vt:lpstr>¿Qué es NumPy?</vt:lpstr>
      <vt:lpstr>Ejemplo con NumPy</vt:lpstr>
      <vt:lpstr>Leer CSV con NumPy</vt:lpstr>
      <vt:lpstr>¿Qué es Pandas?</vt:lpstr>
      <vt:lpstr>Ejemplo con Pandas</vt:lpstr>
      <vt:lpstr>Leer CSV con Pandas</vt:lpstr>
      <vt:lpstr>NumPy vs Pandas</vt:lpstr>
      <vt:lpstr>Ejercicio Final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31</cp:revision>
  <dcterms:created xsi:type="dcterms:W3CDTF">2013-01-27T09:14:16Z</dcterms:created>
  <dcterms:modified xsi:type="dcterms:W3CDTF">2025-07-14T13:10:51Z</dcterms:modified>
  <cp:category/>
</cp:coreProperties>
</file>