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" y="0"/>
            <a:ext cx="12190476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628725"/>
            <a:ext cx="9144000" cy="169940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3366"/>
                </a:solidFill>
              </a:defRPr>
            </a:lvl1pPr>
          </a:lstStyle>
          <a:p>
            <a:r>
              <a:rPr lang="es-ES" dirty="0"/>
              <a:t>Clic para editar título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486400"/>
            <a:ext cx="9144000" cy="61137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336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9064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DC53D7-6A10-DB41-93F1-D8233400C573}" type="datetimeFigureOut">
              <a:rPr lang="es-ES_tradnl" smtClean="0"/>
              <a:t>16/01/2019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7178CD-7D92-6142-BE61-31C8575E487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31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DC53D7-6A10-DB41-93F1-D8233400C573}" type="datetimeFigureOut">
              <a:rPr lang="es-ES_tradnl" smtClean="0"/>
              <a:t>16/01/2019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7178CD-7D92-6142-BE61-31C8575E487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779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DC53D7-6A10-DB41-93F1-D8233400C573}" type="datetimeFigureOut">
              <a:rPr lang="es-ES_tradnl" smtClean="0"/>
              <a:t>16/01/2019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7178CD-7D92-6142-BE61-31C8575E487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898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DC53D7-6A10-DB41-93F1-D8233400C573}" type="datetimeFigureOut">
              <a:rPr lang="es-ES_tradnl" smtClean="0"/>
              <a:t>16/01/2019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7178CD-7D92-6142-BE61-31C8575E487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80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DC53D7-6A10-DB41-93F1-D8233400C573}" type="datetimeFigureOut">
              <a:rPr lang="es-ES_tradnl" smtClean="0"/>
              <a:t>16/01/2019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7178CD-7D92-6142-BE61-31C8575E487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034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DC53D7-6A10-DB41-93F1-D8233400C573}" type="datetimeFigureOut">
              <a:rPr lang="es-ES_tradnl" smtClean="0"/>
              <a:t>16/01/2019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7178CD-7D92-6142-BE61-31C8575E487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230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DC53D7-6A10-DB41-93F1-D8233400C573}" type="datetimeFigureOut">
              <a:rPr lang="es-ES_tradnl" smtClean="0"/>
              <a:t>16/01/2019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7178CD-7D92-6142-BE61-31C8575E487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0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DC53D7-6A10-DB41-93F1-D8233400C573}" type="datetimeFigureOut">
              <a:rPr lang="es-ES_tradnl" smtClean="0"/>
              <a:t>16/01/2019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7178CD-7D92-6142-BE61-31C8575E487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588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DC53D7-6A10-DB41-93F1-D8233400C573}" type="datetimeFigureOut">
              <a:rPr lang="es-ES_tradnl" smtClean="0"/>
              <a:t>16/01/2019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7178CD-7D92-6142-BE61-31C8575E487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857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DC53D7-6A10-DB41-93F1-D8233400C573}" type="datetimeFigureOut">
              <a:rPr lang="es-ES_tradnl" smtClean="0"/>
              <a:t>16/01/2019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7178CD-7D92-6142-BE61-31C8575E487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911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046" y="0"/>
            <a:ext cx="12185907" cy="6854573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541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336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336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336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336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336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33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776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/>
              <a:t>Introducción al Control de Código Fuente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/>
              <a:t>git </a:t>
            </a:r>
            <a:r>
              <a:rPr lang="es-ES_tradnl" dirty="0" err="1"/>
              <a:t>merge</a:t>
            </a:r>
            <a:r>
              <a:rPr lang="es-ES_tradnl" dirty="0"/>
              <a:t> &lt;</a:t>
            </a:r>
            <a:r>
              <a:rPr lang="es-ES_tradnl" dirty="0" err="1"/>
              <a:t>branchOrigin</a:t>
            </a:r>
            <a:r>
              <a:rPr lang="es-ES_tradnl" dirty="0"/>
              <a:t>&gt; &lt;</a:t>
            </a:r>
            <a:r>
              <a:rPr lang="es-ES_tradnl" dirty="0" err="1"/>
              <a:t>branchReceptor</a:t>
            </a:r>
            <a:r>
              <a:rPr lang="es-ES_tradnl" dirty="0"/>
              <a:t>&gt; </a:t>
            </a:r>
          </a:p>
          <a:p>
            <a:pPr marL="0" indent="0">
              <a:buNone/>
            </a:pPr>
            <a:br>
              <a:rPr lang="es-ES_tradnl" dirty="0"/>
            </a:br>
            <a:br>
              <a:rPr lang="es-ES_tradnl" dirty="0"/>
            </a:br>
            <a:r>
              <a:rPr lang="es-ES_tradnl" dirty="0"/>
              <a:t>	 F --G -- H                 </a:t>
            </a:r>
            <a:r>
              <a:rPr lang="es-ES_tradnl" dirty="0" err="1"/>
              <a:t>presentacionBr</a:t>
            </a:r>
            <a:r>
              <a:rPr lang="es-ES_tradnl" dirty="0"/>
              <a:t>   (B)</a:t>
            </a:r>
          </a:p>
          <a:p>
            <a:pPr marL="0" indent="0">
              <a:buNone/>
            </a:pPr>
            <a:r>
              <a:rPr lang="es-ES_tradnl" dirty="0"/>
              <a:t>	/		 \</a:t>
            </a:r>
          </a:p>
          <a:p>
            <a:pPr marL="0" indent="0">
              <a:buNone/>
            </a:pPr>
            <a:r>
              <a:rPr lang="es-ES_tradnl" dirty="0"/>
              <a:t>A --B--C--D--E--R              master   	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125611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 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14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Consolas</vt:lpstr>
      <vt:lpstr>Verdana</vt:lpstr>
      <vt:lpstr>Tema de Office</vt:lpstr>
      <vt:lpstr>Presentación de PowerPoint</vt:lpstr>
      <vt:lpstr>Introducción al Control de Código Fuente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Jose de Jesus Herrera Ledon</cp:lastModifiedBy>
  <cp:revision>8</cp:revision>
  <dcterms:created xsi:type="dcterms:W3CDTF">2017-11-08T21:34:07Z</dcterms:created>
  <dcterms:modified xsi:type="dcterms:W3CDTF">2019-01-16T23:53:46Z</dcterms:modified>
</cp:coreProperties>
</file>