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4. Creación capa persistencia JPA</a:t>
            </a:r>
            <a:endParaRPr lang="es-E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 smtClean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412776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entidades y configuración a través de anotaciones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Configuración de la unidad de persistencia a través del archivo persistence.xml: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Proveedor de persistencia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Lista de entidades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Propiedades de conexión a base de datos</a:t>
            </a: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340768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 base de datos de ejemplo en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MySQL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Base de datos agenda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Tabla de contactos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24944"/>
            <a:ext cx="4500165" cy="357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entidad Contacto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1196752"/>
            <a:ext cx="52565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@</a:t>
            </a:r>
            <a:r>
              <a:rPr lang="es-ES" sz="1400" dirty="0" err="1" smtClean="0"/>
              <a:t>Entity</a:t>
            </a:r>
            <a:endParaRPr lang="es-ES" sz="1400" dirty="0" smtClean="0"/>
          </a:p>
          <a:p>
            <a:r>
              <a:rPr lang="es-ES" sz="1400" dirty="0" smtClean="0"/>
              <a:t>@</a:t>
            </a:r>
            <a:r>
              <a:rPr lang="es-ES" sz="1400" dirty="0" err="1" smtClean="0"/>
              <a:t>Table</a:t>
            </a:r>
            <a:r>
              <a:rPr lang="es-ES" sz="1400" dirty="0" smtClean="0"/>
              <a:t>(</a:t>
            </a:r>
            <a:r>
              <a:rPr lang="es-ES" sz="1400" dirty="0" err="1" smtClean="0"/>
              <a:t>name</a:t>
            </a:r>
            <a:r>
              <a:rPr lang="es-ES" sz="1400" dirty="0" smtClean="0"/>
              <a:t>="contactos")</a:t>
            </a:r>
          </a:p>
          <a:p>
            <a:r>
              <a:rPr lang="en-US" sz="1400" b="1" dirty="0" smtClean="0"/>
              <a:t>public class </a:t>
            </a:r>
            <a:r>
              <a:rPr lang="en-US" sz="1400" b="1" dirty="0" err="1" smtClean="0"/>
              <a:t>Contacto</a:t>
            </a:r>
            <a:r>
              <a:rPr lang="en-US" sz="1400" b="1" dirty="0" smtClean="0"/>
              <a:t> implements </a:t>
            </a:r>
            <a:r>
              <a:rPr lang="en-US" sz="1400" b="1" dirty="0" err="1" smtClean="0"/>
              <a:t>Serializable</a:t>
            </a:r>
            <a:r>
              <a:rPr lang="en-US" sz="1400" b="1" dirty="0" smtClean="0"/>
              <a:t> {</a:t>
            </a:r>
          </a:p>
          <a:p>
            <a:pPr lvl="1"/>
            <a:r>
              <a:rPr lang="en-US" sz="1400" b="1" dirty="0" smtClean="0"/>
              <a:t>private static final long </a:t>
            </a:r>
            <a:r>
              <a:rPr lang="en-US" sz="1400" b="1" i="1" dirty="0" err="1" smtClean="0"/>
              <a:t>serialVersionUID</a:t>
            </a:r>
            <a:r>
              <a:rPr lang="en-US" sz="1400" b="1" i="1" dirty="0" smtClean="0"/>
              <a:t> = 1L;</a:t>
            </a:r>
            <a:endParaRPr lang="es-ES" sz="1400" dirty="0" smtClean="0"/>
          </a:p>
          <a:p>
            <a:pPr lvl="1"/>
            <a:r>
              <a:rPr lang="es-ES" sz="1400" dirty="0" smtClean="0"/>
              <a:t>@Id</a:t>
            </a:r>
          </a:p>
          <a:p>
            <a:pPr lvl="1"/>
            <a:r>
              <a:rPr lang="es-ES" sz="1400" dirty="0" smtClean="0"/>
              <a:t>@</a:t>
            </a:r>
            <a:r>
              <a:rPr lang="es-ES" sz="1400" dirty="0" err="1" smtClean="0"/>
              <a:t>GeneratedValue</a:t>
            </a:r>
            <a:r>
              <a:rPr lang="es-ES" sz="1400" dirty="0" smtClean="0"/>
              <a:t>(</a:t>
            </a:r>
            <a:r>
              <a:rPr lang="es-ES" sz="1400" dirty="0" err="1" smtClean="0"/>
              <a:t>strategy</a:t>
            </a:r>
            <a:r>
              <a:rPr lang="es-ES" sz="1400" dirty="0" smtClean="0"/>
              <a:t>=</a:t>
            </a:r>
            <a:r>
              <a:rPr lang="es-ES" sz="1400" dirty="0" err="1" smtClean="0"/>
              <a:t>GenerationType.</a:t>
            </a:r>
            <a:r>
              <a:rPr lang="es-ES" sz="1400" b="1" i="1" dirty="0" err="1" smtClean="0"/>
              <a:t>IDENTITY</a:t>
            </a:r>
            <a:r>
              <a:rPr lang="es-ES" sz="1400" b="1" i="1" dirty="0" smtClean="0"/>
              <a:t>)</a:t>
            </a:r>
          </a:p>
          <a:p>
            <a:pPr lvl="1"/>
            <a:r>
              <a:rPr lang="es-ES" sz="1400" b="1" dirty="0" err="1" smtClean="0"/>
              <a:t>private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int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idContacto</a:t>
            </a:r>
            <a:r>
              <a:rPr lang="es-ES" sz="1400" b="1" dirty="0" smtClean="0"/>
              <a:t>;</a:t>
            </a:r>
            <a:endParaRPr lang="es-ES" sz="1400" dirty="0" smtClean="0"/>
          </a:p>
          <a:p>
            <a:pPr lvl="1"/>
            <a:r>
              <a:rPr lang="es-ES" sz="1400" b="1" dirty="0" err="1" smtClean="0"/>
              <a:t>private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email;</a:t>
            </a:r>
            <a:endParaRPr lang="es-ES" sz="1400" dirty="0" smtClean="0"/>
          </a:p>
          <a:p>
            <a:pPr lvl="1"/>
            <a:r>
              <a:rPr lang="es-ES" sz="1400" b="1" dirty="0" err="1" smtClean="0"/>
              <a:t>private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nombre;</a:t>
            </a:r>
            <a:endParaRPr lang="es-ES" sz="1400" dirty="0" smtClean="0"/>
          </a:p>
          <a:p>
            <a:pPr lvl="1"/>
            <a:r>
              <a:rPr lang="es-ES" sz="1400" b="1" dirty="0" err="1" smtClean="0"/>
              <a:t>private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int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telefono</a:t>
            </a:r>
            <a:r>
              <a:rPr lang="es-ES" sz="1400" b="1" dirty="0" smtClean="0"/>
              <a:t>;</a:t>
            </a:r>
            <a:endParaRPr lang="es-ES" sz="1400" dirty="0" smtClean="0"/>
          </a:p>
          <a:p>
            <a:pPr lvl="1"/>
            <a:r>
              <a:rPr lang="es-ES" sz="1400" b="1" dirty="0" err="1" smtClean="0"/>
              <a:t>public</a:t>
            </a:r>
            <a:r>
              <a:rPr lang="es-ES" sz="1400" b="1" dirty="0" smtClean="0"/>
              <a:t> Contacto() {</a:t>
            </a:r>
          </a:p>
          <a:p>
            <a:pPr lvl="1"/>
            <a:r>
              <a:rPr lang="es-ES" sz="1400" dirty="0" smtClean="0"/>
              <a:t>}</a:t>
            </a:r>
          </a:p>
          <a:p>
            <a:pPr lvl="1"/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int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getIdContacto</a:t>
            </a:r>
            <a:r>
              <a:rPr lang="es-ES" sz="1400" b="1" dirty="0" smtClean="0"/>
              <a:t>() {</a:t>
            </a:r>
          </a:p>
          <a:p>
            <a:pPr lvl="1"/>
            <a:r>
              <a:rPr lang="es-ES" sz="1400" b="1" dirty="0" smtClean="0"/>
              <a:t>	</a:t>
            </a:r>
            <a:r>
              <a:rPr lang="es-ES" sz="1400" b="1" dirty="0" err="1" smtClean="0"/>
              <a:t>return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this.idContacto</a:t>
            </a:r>
            <a:r>
              <a:rPr lang="es-ES" sz="1400" b="1" dirty="0" smtClean="0"/>
              <a:t>;</a:t>
            </a:r>
          </a:p>
          <a:p>
            <a:pPr lvl="1"/>
            <a:r>
              <a:rPr lang="es-ES" sz="1400" dirty="0" smtClean="0"/>
              <a:t>}</a:t>
            </a:r>
          </a:p>
          <a:p>
            <a:pPr lvl="1"/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void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setIdContacto</a:t>
            </a:r>
            <a:r>
              <a:rPr lang="es-ES" sz="1400" b="1" dirty="0" smtClean="0"/>
              <a:t>(</a:t>
            </a:r>
            <a:r>
              <a:rPr lang="es-ES" sz="1400" b="1" dirty="0" err="1" smtClean="0"/>
              <a:t>int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idContacto</a:t>
            </a:r>
            <a:r>
              <a:rPr lang="es-ES" sz="1400" b="1" dirty="0" smtClean="0"/>
              <a:t>) {</a:t>
            </a:r>
          </a:p>
          <a:p>
            <a:pPr lvl="1"/>
            <a:r>
              <a:rPr lang="es-ES" sz="1400" b="1" dirty="0" smtClean="0"/>
              <a:t>	</a:t>
            </a:r>
            <a:r>
              <a:rPr lang="es-ES" sz="1400" b="1" dirty="0" err="1" smtClean="0"/>
              <a:t>this.idContacto</a:t>
            </a:r>
            <a:r>
              <a:rPr lang="es-ES" sz="1400" b="1" dirty="0" smtClean="0"/>
              <a:t> = </a:t>
            </a:r>
            <a:r>
              <a:rPr lang="es-ES" sz="1400" b="1" dirty="0" err="1" smtClean="0"/>
              <a:t>idContacto</a:t>
            </a:r>
            <a:r>
              <a:rPr lang="es-ES" sz="1400" b="1" dirty="0" smtClean="0"/>
              <a:t>;</a:t>
            </a:r>
          </a:p>
          <a:p>
            <a:pPr lvl="1"/>
            <a:r>
              <a:rPr lang="es-ES" sz="1400" dirty="0" smtClean="0"/>
              <a:t>}</a:t>
            </a:r>
          </a:p>
          <a:p>
            <a:pPr lvl="1"/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getEmail</a:t>
            </a:r>
            <a:r>
              <a:rPr lang="es-ES" sz="1400" b="1" dirty="0" smtClean="0"/>
              <a:t>() {</a:t>
            </a:r>
          </a:p>
          <a:p>
            <a:pPr lvl="1"/>
            <a:r>
              <a:rPr lang="es-ES" sz="1400" b="1" dirty="0" smtClean="0"/>
              <a:t>	</a:t>
            </a:r>
            <a:r>
              <a:rPr lang="es-ES" sz="1400" b="1" dirty="0" err="1" smtClean="0"/>
              <a:t>return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this.email</a:t>
            </a:r>
            <a:r>
              <a:rPr lang="es-ES" sz="1400" b="1" dirty="0" smtClean="0"/>
              <a:t>;</a:t>
            </a:r>
          </a:p>
          <a:p>
            <a:pPr lvl="1"/>
            <a:r>
              <a:rPr lang="es-ES" sz="1400" dirty="0" smtClean="0"/>
              <a:t>}</a:t>
            </a:r>
          </a:p>
          <a:p>
            <a:pPr lvl="1"/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void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setEmail</a:t>
            </a:r>
            <a:r>
              <a:rPr lang="es-ES" sz="1400" b="1" dirty="0" smtClean="0"/>
              <a:t>(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email) {</a:t>
            </a:r>
          </a:p>
          <a:p>
            <a:pPr lvl="1"/>
            <a:r>
              <a:rPr lang="es-ES" sz="1400" b="1" dirty="0" smtClean="0"/>
              <a:t>	</a:t>
            </a:r>
            <a:r>
              <a:rPr lang="es-ES" sz="1400" b="1" dirty="0" err="1" smtClean="0"/>
              <a:t>this.email</a:t>
            </a:r>
            <a:r>
              <a:rPr lang="es-ES" sz="1400" b="1" dirty="0" smtClean="0"/>
              <a:t> = email;</a:t>
            </a:r>
          </a:p>
          <a:p>
            <a:pPr lvl="1"/>
            <a:r>
              <a:rPr lang="es-ES" sz="1400" dirty="0" smtClean="0"/>
              <a:t>}</a:t>
            </a:r>
          </a:p>
          <a:p>
            <a:pPr lvl="1"/>
            <a:r>
              <a:rPr lang="es-ES" sz="1400" b="1" dirty="0" smtClean="0"/>
              <a:t>:</a:t>
            </a:r>
            <a:endParaRPr lang="es-ES" sz="1400" dirty="0" smtClean="0"/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anotaciones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619672" y="1772816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Indica que la clase es una entidad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Mapea la entidad a una tabla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Indica el atributo que contiene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primary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key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Column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 Asocia el atributo con una columna de la tabla. No es necesario si el nombre del atributo coincide con el de la columna.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GeneratedValue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Indica la estrategia de generación de claves en columnas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primary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key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autogeneradas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persistence.xml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051720" y="1916832"/>
            <a:ext cx="676875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633670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8 Conector recto de flecha"/>
          <p:cNvCxnSpPr/>
          <p:nvPr/>
        </p:nvCxnSpPr>
        <p:spPr>
          <a:xfrm flipH="1">
            <a:off x="5076056" y="1916832"/>
            <a:ext cx="50405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92080" y="163983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Unidad de persistencia</a:t>
            </a:r>
            <a:endParaRPr lang="es-ES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87624" y="357301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Proveedor de persistencia</a:t>
            </a:r>
            <a:endParaRPr lang="es-ES" sz="12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2195736" y="342900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187624" y="57332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Propiedades conexión BD</a:t>
            </a:r>
            <a:endParaRPr lang="es-ES" sz="1200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403648" y="3789040"/>
            <a:ext cx="17281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3468</TotalTime>
  <Words>209</Words>
  <Application>Microsoft Office PowerPoint</Application>
  <PresentationFormat>Presentación en pantalla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Solsticio</vt:lpstr>
      <vt:lpstr>Lección 4. Creación capa persistencia JPA</vt:lpstr>
      <vt:lpstr>Proceso</vt:lpstr>
      <vt:lpstr>Base de datos</vt:lpstr>
      <vt:lpstr>Creación de la entidad Contacto</vt:lpstr>
      <vt:lpstr>Principales anotaciones</vt:lpstr>
      <vt:lpstr>persistence.xml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13</cp:revision>
  <dcterms:created xsi:type="dcterms:W3CDTF">2017-04-22T22:25:01Z</dcterms:created>
  <dcterms:modified xsi:type="dcterms:W3CDTF">2017-07-06T16:33:22Z</dcterms:modified>
</cp:coreProperties>
</file>