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4" r:id="rId5"/>
    <p:sldId id="263" r:id="rId6"/>
    <p:sldId id="265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Lección 5. El API JPA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Javadoc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340768"/>
            <a:ext cx="640871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Ayuda oficial del API: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Paquete principal: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javax.persistence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907704" y="1772816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https://docs.oracle.com/javaee/7/api/index.html?javax/persistence/package-summary.html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852936"/>
            <a:ext cx="6480720" cy="380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 redondeado"/>
          <p:cNvSpPr/>
          <p:nvPr/>
        </p:nvSpPr>
        <p:spPr>
          <a:xfrm>
            <a:off x="1907704" y="3441469"/>
            <a:ext cx="864096" cy="123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 </a:t>
            </a:r>
            <a:r>
              <a:rPr lang="es-ES" dirty="0" err="1" smtClean="0"/>
              <a:t>EntityManager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916832"/>
            <a:ext cx="6408712" cy="1152128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 la interfaz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javax.persistence.EntityManager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Asociado a una unidad de persistencia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 métodos para realizar operaciones CRUD sobre la capa de persistencia</a:t>
            </a:r>
          </a:p>
          <a:p>
            <a:pPr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obtiene a través de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EntityManagerFactory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asociado a una unidad de persistencia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Obtención de un </a:t>
            </a:r>
            <a:r>
              <a:rPr lang="es-ES" dirty="0" err="1" smtClean="0"/>
              <a:t>EntityManager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619672" y="1772816"/>
            <a:ext cx="640871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Proceso: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de un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EntityManagerFactory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partir de clase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Persistence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EntityManager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desde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EntityManagerFactory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9672" y="4293096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EntityManagerFactory</a:t>
            </a:r>
            <a:r>
              <a:rPr lang="es-ES" dirty="0" smtClean="0"/>
              <a:t> </a:t>
            </a:r>
            <a:r>
              <a:rPr lang="es-ES" dirty="0" err="1" smtClean="0"/>
              <a:t>factory</a:t>
            </a:r>
            <a:r>
              <a:rPr lang="es-ES" dirty="0" smtClean="0"/>
              <a:t>=</a:t>
            </a:r>
            <a:r>
              <a:rPr lang="es-ES" dirty="0" err="1" smtClean="0"/>
              <a:t>Persistence.createEntityManagerFactory</a:t>
            </a:r>
            <a:r>
              <a:rPr lang="es-ES" dirty="0" smtClean="0"/>
              <a:t>(“</a:t>
            </a:r>
            <a:r>
              <a:rPr lang="es-ES" dirty="0" err="1" smtClean="0"/>
              <a:t>unidad_persistencia</a:t>
            </a:r>
            <a:r>
              <a:rPr lang="es-ES" dirty="0" smtClean="0"/>
              <a:t>”);</a:t>
            </a:r>
          </a:p>
          <a:p>
            <a:r>
              <a:rPr lang="es-ES" dirty="0" err="1" smtClean="0"/>
              <a:t>EntityManager</a:t>
            </a:r>
            <a:r>
              <a:rPr lang="es-ES" dirty="0" smtClean="0"/>
              <a:t> </a:t>
            </a:r>
            <a:r>
              <a:rPr lang="es-ES" dirty="0" err="1" smtClean="0"/>
              <a:t>em</a:t>
            </a:r>
            <a:r>
              <a:rPr lang="es-ES" dirty="0" smtClean="0"/>
              <a:t>=</a:t>
            </a:r>
            <a:r>
              <a:rPr lang="es-ES" dirty="0" err="1" smtClean="0"/>
              <a:t>factory.createEntityManager</a:t>
            </a:r>
            <a:r>
              <a:rPr lang="es-ES" dirty="0" smtClean="0"/>
              <a:t>();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Métodos básicos de </a:t>
            </a:r>
            <a:r>
              <a:rPr lang="es-ES" dirty="0" err="1" smtClean="0"/>
              <a:t>EntityManager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916832"/>
            <a:ext cx="676875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Realización de operaciones CRUD: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persist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entidad). Persiste una entidad, añadiendo sus datos en una nueva fila de la BD.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merge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entidad). Actualiza la BD con los datos de la entidad, que debe formar parte de la unidad de persistencia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find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&lt;T&gt;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clase_entidad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key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Recupera una entidad a partir de su clave primaria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entidad). Elimina la entidad</a:t>
            </a:r>
            <a:endParaRPr lang="es-ES" sz="2000" b="1" noProof="0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refresh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entidad). Actualiza las propiedades de la entidad con los valores de la BD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Transacciones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619672" y="1772816"/>
            <a:ext cx="6408712" cy="115212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operaciones de acción se deben englobar en una transacción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Gestionadas mediante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EntityTransaction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, que se obtiene desde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EntityManager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Métodos para gestionar la Transacción: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begin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Inicia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transacción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rollback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Rechaza transacción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commit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Confirma transacción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63688" y="357301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EntityTransaction</a:t>
            </a:r>
            <a:r>
              <a:rPr lang="es-ES" dirty="0" smtClean="0"/>
              <a:t> </a:t>
            </a:r>
            <a:r>
              <a:rPr lang="es-ES" dirty="0" err="1" smtClean="0"/>
              <a:t>tx</a:t>
            </a:r>
            <a:r>
              <a:rPr lang="es-ES" dirty="0" smtClean="0"/>
              <a:t>=</a:t>
            </a:r>
            <a:r>
              <a:rPr lang="es-ES" dirty="0" err="1" smtClean="0"/>
              <a:t>em.getTransaction</a:t>
            </a:r>
            <a:r>
              <a:rPr lang="es-ES" dirty="0" smtClean="0"/>
              <a:t>();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2673</TotalTime>
  <Words>218</Words>
  <Application>Microsoft Office PowerPoint</Application>
  <PresentationFormat>Presentación en pantalla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Solsticio</vt:lpstr>
      <vt:lpstr>Lección 5. El API JPA</vt:lpstr>
      <vt:lpstr>Javadoc</vt:lpstr>
      <vt:lpstr>Objeto EntityManager</vt:lpstr>
      <vt:lpstr>Obtención de un EntityManager</vt:lpstr>
      <vt:lpstr>Métodos básicos de EntityManager</vt:lpstr>
      <vt:lpstr>Transacciones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12</cp:revision>
  <dcterms:created xsi:type="dcterms:W3CDTF">2017-04-22T22:25:01Z</dcterms:created>
  <dcterms:modified xsi:type="dcterms:W3CDTF">2017-07-20T10:02:11Z</dcterms:modified>
</cp:coreProperties>
</file>