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4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10/11/2017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10/11/2017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10/11/2017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1700808"/>
            <a:ext cx="7406640" cy="1472184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Lección 7. Consultas JPA</a:t>
            </a:r>
            <a:endParaRPr lang="es-E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1835696" y="1340768"/>
            <a:ext cx="6408712" cy="115212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Permiten recuperar, actualizar y eliminar entidades en base a diferentes criterios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definen mediante un lenguaje especial llamado JPQL, similar a SQL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 consultas son gestionadas a través de un objeto de la interfaz </a:t>
            </a:r>
            <a:r>
              <a:rPr lang="es-ES" sz="2000" b="1" noProof="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Query</a:t>
            </a: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o </a:t>
            </a:r>
            <a:r>
              <a:rPr lang="es-ES" sz="2000" b="1" noProof="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TypedQuery</a:t>
            </a:r>
            <a:endParaRPr lang="es-ES" sz="2000" b="1" noProof="0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lenguaje JPQL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1835696" y="1340768"/>
            <a:ext cx="6840760" cy="115212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Adaptación de SQL para tratar con entidades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Formato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Select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Select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alias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From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Entidad alias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Where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condicion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cláusula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Where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emplea los mismos operadores que SQL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Ejemplos: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907704" y="4437112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err="1" smtClean="0"/>
              <a:t>Select</a:t>
            </a:r>
            <a:r>
              <a:rPr lang="es-ES" dirty="0" smtClean="0"/>
              <a:t> c </a:t>
            </a:r>
            <a:r>
              <a:rPr lang="es-ES" dirty="0" err="1" smtClean="0"/>
              <a:t>From</a:t>
            </a:r>
            <a:r>
              <a:rPr lang="es-ES" dirty="0" smtClean="0"/>
              <a:t> Contacto c</a:t>
            </a:r>
          </a:p>
          <a:p>
            <a:pPr lvl="1"/>
            <a:r>
              <a:rPr lang="es-ES" dirty="0" err="1" smtClean="0"/>
              <a:t>Select</a:t>
            </a:r>
            <a:r>
              <a:rPr lang="es-ES" dirty="0" smtClean="0"/>
              <a:t> e </a:t>
            </a:r>
            <a:r>
              <a:rPr lang="es-ES" dirty="0" err="1" smtClean="0"/>
              <a:t>From</a:t>
            </a:r>
            <a:r>
              <a:rPr lang="es-ES" dirty="0" smtClean="0"/>
              <a:t> Empleado e </a:t>
            </a:r>
            <a:r>
              <a:rPr lang="es-ES" dirty="0" err="1" smtClean="0"/>
              <a:t>Where</a:t>
            </a:r>
            <a:r>
              <a:rPr lang="es-ES" dirty="0" smtClean="0"/>
              <a:t> e.dni=‘5555K’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 </a:t>
            </a:r>
            <a:r>
              <a:rPr lang="es-ES" dirty="0" err="1" smtClean="0"/>
              <a:t>Query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1835696" y="1340768"/>
            <a:ext cx="6840760" cy="115212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Implementación de la interfaz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javax.persistence.Query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que permite lanzar consultas JPQL a la capa de persistencia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obtiene a partir del método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createQuery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EntityManager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907704" y="3501008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jpql</a:t>
            </a:r>
            <a:r>
              <a:rPr lang="es-ES" dirty="0" smtClean="0"/>
              <a:t>=“</a:t>
            </a:r>
            <a:r>
              <a:rPr lang="es-ES" dirty="0" err="1" smtClean="0"/>
              <a:t>Select</a:t>
            </a:r>
            <a:r>
              <a:rPr lang="es-ES" dirty="0" smtClean="0"/>
              <a:t> c </a:t>
            </a:r>
            <a:r>
              <a:rPr lang="es-ES" dirty="0" err="1" smtClean="0"/>
              <a:t>From</a:t>
            </a:r>
            <a:r>
              <a:rPr lang="es-ES" dirty="0" smtClean="0"/>
              <a:t> Contacto c”;</a:t>
            </a:r>
          </a:p>
          <a:p>
            <a:pPr lvl="1"/>
            <a:r>
              <a:rPr lang="es-ES" dirty="0" err="1" smtClean="0"/>
              <a:t>Query</a:t>
            </a:r>
            <a:r>
              <a:rPr lang="es-ES" dirty="0" smtClean="0"/>
              <a:t> </a:t>
            </a:r>
            <a:r>
              <a:rPr lang="es-ES" dirty="0" err="1" smtClean="0"/>
              <a:t>qr</a:t>
            </a:r>
            <a:r>
              <a:rPr lang="es-ES" dirty="0" smtClean="0"/>
              <a:t>=</a:t>
            </a:r>
            <a:r>
              <a:rPr lang="es-ES" dirty="0" err="1" smtClean="0"/>
              <a:t>em.createQuery</a:t>
            </a:r>
            <a:r>
              <a:rPr lang="es-ES" dirty="0" smtClean="0"/>
              <a:t>(</a:t>
            </a:r>
            <a:r>
              <a:rPr lang="es-ES" dirty="0" err="1" smtClean="0"/>
              <a:t>jpql</a:t>
            </a:r>
            <a:r>
              <a:rPr lang="es-ES" dirty="0" smtClean="0"/>
              <a:t>);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 de </a:t>
            </a:r>
            <a:r>
              <a:rPr lang="es-ES" dirty="0" err="1" smtClean="0"/>
              <a:t>Query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1835696" y="1340768"/>
            <a:ext cx="6840760" cy="115212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List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getResultList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(). Devuelve una colección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List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con las entidades recuperadas por la consulta: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Object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getSingleResult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(). Devuelve la única entidad resultante de la consulta. Si la consulta devolviera más de un resultado, se producirá una excepción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void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executeUpdate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(). 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Ejecuta la consulta cuando se trata de una instrucción de acción 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Delete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Update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907704" y="2204864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jpql</a:t>
            </a:r>
            <a:r>
              <a:rPr lang="es-ES" dirty="0" smtClean="0"/>
              <a:t>=“</a:t>
            </a:r>
            <a:r>
              <a:rPr lang="es-ES" dirty="0" err="1" smtClean="0"/>
              <a:t>Select</a:t>
            </a:r>
            <a:r>
              <a:rPr lang="es-ES" dirty="0" smtClean="0"/>
              <a:t> c </a:t>
            </a:r>
            <a:r>
              <a:rPr lang="es-ES" dirty="0" err="1" smtClean="0"/>
              <a:t>From</a:t>
            </a:r>
            <a:r>
              <a:rPr lang="es-ES" dirty="0" smtClean="0"/>
              <a:t> Contacto c”;</a:t>
            </a:r>
          </a:p>
          <a:p>
            <a:pPr lvl="1"/>
            <a:r>
              <a:rPr lang="es-ES" dirty="0" err="1" smtClean="0"/>
              <a:t>Query</a:t>
            </a:r>
            <a:r>
              <a:rPr lang="es-ES" dirty="0" smtClean="0"/>
              <a:t> </a:t>
            </a:r>
            <a:r>
              <a:rPr lang="es-ES" dirty="0" err="1" smtClean="0"/>
              <a:t>qr</a:t>
            </a:r>
            <a:r>
              <a:rPr lang="es-ES" dirty="0" smtClean="0"/>
              <a:t>=</a:t>
            </a:r>
            <a:r>
              <a:rPr lang="es-ES" dirty="0" err="1" smtClean="0"/>
              <a:t>em.createQuery</a:t>
            </a:r>
            <a:r>
              <a:rPr lang="es-ES" dirty="0" smtClean="0"/>
              <a:t>(</a:t>
            </a:r>
            <a:r>
              <a:rPr lang="es-ES" dirty="0" err="1" smtClean="0"/>
              <a:t>jpql</a:t>
            </a:r>
            <a:r>
              <a:rPr lang="es-ES" dirty="0" smtClean="0"/>
              <a:t>);</a:t>
            </a:r>
          </a:p>
          <a:p>
            <a:pPr lvl="1"/>
            <a:r>
              <a:rPr lang="es-ES" dirty="0" smtClean="0"/>
              <a:t>//casting al tipo de colección específica</a:t>
            </a:r>
          </a:p>
          <a:p>
            <a:pPr lvl="1"/>
            <a:r>
              <a:rPr lang="es-ES" dirty="0" err="1" smtClean="0"/>
              <a:t>List</a:t>
            </a:r>
            <a:r>
              <a:rPr lang="es-ES" dirty="0" smtClean="0"/>
              <a:t>&lt;Contacto&gt; </a:t>
            </a:r>
            <a:r>
              <a:rPr lang="es-ES" dirty="0" err="1" smtClean="0"/>
              <a:t>contacts</a:t>
            </a:r>
            <a:r>
              <a:rPr lang="es-ES" dirty="0" smtClean="0"/>
              <a:t>=(</a:t>
            </a:r>
            <a:r>
              <a:rPr lang="es-ES" dirty="0" err="1" smtClean="0"/>
              <a:t>List</a:t>
            </a:r>
            <a:r>
              <a:rPr lang="es-ES" dirty="0" smtClean="0"/>
              <a:t>&lt;Contacto&gt;)</a:t>
            </a:r>
            <a:r>
              <a:rPr lang="es-ES" dirty="0" err="1" smtClean="0"/>
              <a:t>qr.getResultList</a:t>
            </a:r>
            <a:r>
              <a:rPr lang="es-ES" dirty="0" smtClean="0"/>
              <a:t>();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TypedQuery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1835696" y="1340768"/>
            <a:ext cx="6840760" cy="115212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Subinterfaz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Query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que permite especificar el tipo de entidad de la respuesta: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List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&lt;T&gt;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getResultList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(). Devuelve una colección del tipo de las entidades: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getSingleResult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(). Devuelve la única entidad resultante de la consulta en el tipo de la misma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Disponible desde JPA 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763688" y="2996952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jpql</a:t>
            </a:r>
            <a:r>
              <a:rPr lang="es-ES" dirty="0" smtClean="0"/>
              <a:t>=“</a:t>
            </a:r>
            <a:r>
              <a:rPr lang="es-ES" dirty="0" err="1" smtClean="0"/>
              <a:t>Select</a:t>
            </a:r>
            <a:r>
              <a:rPr lang="es-ES" dirty="0" smtClean="0"/>
              <a:t> c </a:t>
            </a:r>
            <a:r>
              <a:rPr lang="es-ES" dirty="0" err="1" smtClean="0"/>
              <a:t>From</a:t>
            </a:r>
            <a:r>
              <a:rPr lang="es-ES" dirty="0" smtClean="0"/>
              <a:t> Contacto c”;</a:t>
            </a:r>
          </a:p>
          <a:p>
            <a:pPr lvl="1"/>
            <a:r>
              <a:rPr lang="es-ES" dirty="0" err="1" smtClean="0"/>
              <a:t>TypedQuery</a:t>
            </a:r>
            <a:r>
              <a:rPr lang="es-ES" dirty="0" smtClean="0"/>
              <a:t>&lt;Contacto&gt; </a:t>
            </a:r>
            <a:r>
              <a:rPr lang="es-ES" dirty="0" err="1" smtClean="0"/>
              <a:t>qr</a:t>
            </a:r>
            <a:r>
              <a:rPr lang="es-ES" dirty="0" smtClean="0"/>
              <a:t>=</a:t>
            </a:r>
            <a:r>
              <a:rPr lang="es-ES" dirty="0" err="1" smtClean="0"/>
              <a:t>em.createQuery</a:t>
            </a:r>
            <a:r>
              <a:rPr lang="es-ES" dirty="0" smtClean="0"/>
              <a:t>(</a:t>
            </a:r>
            <a:r>
              <a:rPr lang="es-ES" dirty="0" err="1" smtClean="0"/>
              <a:t>jpql,Contacto.class</a:t>
            </a:r>
            <a:r>
              <a:rPr lang="es-ES" dirty="0" smtClean="0"/>
              <a:t>);</a:t>
            </a:r>
          </a:p>
          <a:p>
            <a:pPr lvl="1"/>
            <a:r>
              <a:rPr lang="es-ES" dirty="0" smtClean="0"/>
              <a:t>//No hay que hacer casting</a:t>
            </a:r>
          </a:p>
          <a:p>
            <a:pPr lvl="1"/>
            <a:r>
              <a:rPr lang="es-ES" dirty="0" err="1" smtClean="0"/>
              <a:t>List</a:t>
            </a:r>
            <a:r>
              <a:rPr lang="es-ES" dirty="0" smtClean="0"/>
              <a:t>&lt;Contacto&gt; </a:t>
            </a:r>
            <a:r>
              <a:rPr lang="es-ES" dirty="0" err="1" smtClean="0"/>
              <a:t>contacts</a:t>
            </a:r>
            <a:r>
              <a:rPr lang="es-ES" dirty="0" smtClean="0"/>
              <a:t>=</a:t>
            </a:r>
            <a:r>
              <a:rPr lang="es-ES" dirty="0" err="1" smtClean="0"/>
              <a:t>qr.getResultList</a:t>
            </a:r>
            <a:r>
              <a:rPr lang="es-ES" dirty="0" smtClean="0"/>
              <a:t>();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4017</TotalTime>
  <Words>293</Words>
  <Application>Microsoft Office PowerPoint</Application>
  <PresentationFormat>Presentación en pantalla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Solsticio</vt:lpstr>
      <vt:lpstr>Lección 7. Consultas JPA</vt:lpstr>
      <vt:lpstr>Fundamentos</vt:lpstr>
      <vt:lpstr>El lenguaje JPQL</vt:lpstr>
      <vt:lpstr>Objeto Query</vt:lpstr>
      <vt:lpstr>Métodos de Query</vt:lpstr>
      <vt:lpstr>TypedQuery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 martin</cp:lastModifiedBy>
  <cp:revision>18</cp:revision>
  <dcterms:created xsi:type="dcterms:W3CDTF">2017-04-22T22:25:01Z</dcterms:created>
  <dcterms:modified xsi:type="dcterms:W3CDTF">2017-11-10T15:41:59Z</dcterms:modified>
</cp:coreProperties>
</file>