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¿Qué es Java EE?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aplicaciones Web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basan en estructura de tres capas, donde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reside en un servidor (capa intermedia) al que los clientes navegadores acceden vía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139702"/>
            <a:ext cx="4510062" cy="248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Interacción cliente-servidor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una arquitectura Web, el navegador cliente se comunica con la capa intermedia utilizando el protocolo HTTP. HTTP es un protocolo basado en un mecanismo petición-respuesta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068618"/>
            <a:ext cx="4726086" cy="287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 Java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Conjunto de librerías y especificaciones para la creación de aplicaciones Web utilizando 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2627784" y="1851670"/>
            <a:ext cx="1584176" cy="432048"/>
          </a:xfrm>
          <a:prstGeom prst="round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897282" y="18825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2">
                    <a:lumMod val="75000"/>
                  </a:schemeClr>
                </a:solidFill>
              </a:rPr>
              <a:t>Java SE</a:t>
            </a:r>
            <a:endParaRPr lang="es-E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627784" y="2571750"/>
            <a:ext cx="1584176" cy="432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897282" y="2602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Java EE</a:t>
            </a:r>
            <a:endParaRPr lang="es-ES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2627784" y="3291830"/>
            <a:ext cx="1584176" cy="432048"/>
          </a:xfrm>
          <a:prstGeom prst="round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897282" y="3322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2">
                    <a:lumMod val="75000"/>
                  </a:schemeClr>
                </a:solidFill>
              </a:rPr>
              <a:t>Java ME</a:t>
            </a:r>
            <a:endParaRPr lang="es-E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Tecnologías Java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Componentes. Bloques funcionales que forman la aplicación: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Objetos para la gestión de peticiones que llegan a la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Server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Pages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(JSP). Archivos de texto que combinan HTML y bloques Java para la generación dinámica de respuestas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Enterprise Java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(EJB). Implementación de la lógica de negocio de la aplicación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Servicios.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APIs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realizar diferentes tareas desde un componente, como acceso a datos,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transaccionalidad,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etc.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Contenedores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Proporcionan todo lo necesario para que los componentes de la aplicación puedan ejecutarse.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Forman parte de los servidores de aplicaciones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995686"/>
            <a:ext cx="3552626" cy="273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Servidores de aplicaciones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aplicaciones Java EE se ejecutan sobre un servidor de aplicaciones que gestiona el ciclo de vida de las mismas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067694"/>
            <a:ext cx="2506017" cy="206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Rectángulo"/>
          <p:cNvSpPr/>
          <p:nvPr/>
        </p:nvSpPr>
        <p:spPr>
          <a:xfrm>
            <a:off x="5364088" y="2283718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WebLogic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220072" y="2686149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WildFly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292080" y="3075806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Tomcat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544167" y="3435846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WebSphere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Servidor Web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Realiza el diálogo HTTP con el cliente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7 Rectángulo redondeado"/>
          <p:cNvSpPr/>
          <p:nvPr/>
        </p:nvSpPr>
        <p:spPr>
          <a:xfrm>
            <a:off x="5364088" y="1876382"/>
            <a:ext cx="1872208" cy="5636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8" name="8 CuadroTexto"/>
          <p:cNvSpPr txBox="1"/>
          <p:nvPr/>
        </p:nvSpPr>
        <p:spPr>
          <a:xfrm>
            <a:off x="5148064" y="19765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APP Java EE</a:t>
            </a:r>
            <a:endParaRPr lang="es-ES" dirty="0"/>
          </a:p>
        </p:txBody>
      </p:sp>
      <p:sp>
        <p:nvSpPr>
          <p:cNvPr id="19" name="9 Rectángulo redondeado"/>
          <p:cNvSpPr/>
          <p:nvPr/>
        </p:nvSpPr>
        <p:spPr>
          <a:xfrm>
            <a:off x="2987824" y="2553747"/>
            <a:ext cx="1944216" cy="5940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0" name="10 CuadroTexto"/>
          <p:cNvSpPr txBox="1"/>
          <p:nvPr/>
        </p:nvSpPr>
        <p:spPr>
          <a:xfrm>
            <a:off x="2627784" y="2553748"/>
            <a:ext cx="266429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Servidor</a:t>
            </a:r>
          </a:p>
          <a:p>
            <a:pPr algn="ctr"/>
            <a:r>
              <a:rPr lang="es-ES" dirty="0" smtClean="0"/>
              <a:t> Web</a:t>
            </a:r>
            <a:endParaRPr lang="es-ES" dirty="0"/>
          </a:p>
        </p:txBody>
      </p:sp>
      <p:sp>
        <p:nvSpPr>
          <p:cNvPr id="21" name="11 Rectángulo redondeado"/>
          <p:cNvSpPr/>
          <p:nvPr/>
        </p:nvSpPr>
        <p:spPr>
          <a:xfrm>
            <a:off x="5220072" y="2499742"/>
            <a:ext cx="2160240" cy="635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2" name="12 CuadroTexto"/>
          <p:cNvSpPr txBox="1"/>
          <p:nvPr/>
        </p:nvSpPr>
        <p:spPr>
          <a:xfrm>
            <a:off x="5226250" y="251827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Servidor de aplicaciones</a:t>
            </a:r>
            <a:endParaRPr lang="es-ES" dirty="0"/>
          </a:p>
        </p:txBody>
      </p:sp>
      <p:sp>
        <p:nvSpPr>
          <p:cNvPr id="23" name="13 Nube"/>
          <p:cNvSpPr/>
          <p:nvPr/>
        </p:nvSpPr>
        <p:spPr>
          <a:xfrm>
            <a:off x="1691680" y="2715766"/>
            <a:ext cx="792088" cy="4098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24" name="Picture 2" descr="C:\Users\antonio\AppData\Local\Microsoft\Windows\INetCache\IE\3W7J0204\notebook-161723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99742"/>
            <a:ext cx="936104" cy="701824"/>
          </a:xfrm>
          <a:prstGeom prst="rect">
            <a:avLst/>
          </a:prstGeom>
          <a:noFill/>
        </p:spPr>
      </p:pic>
      <p:cxnSp>
        <p:nvCxnSpPr>
          <p:cNvPr id="25" name="16 Conector recto de flecha"/>
          <p:cNvCxnSpPr/>
          <p:nvPr/>
        </p:nvCxnSpPr>
        <p:spPr>
          <a:xfrm>
            <a:off x="1187624" y="285978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6 Conector recto de flecha"/>
          <p:cNvCxnSpPr/>
          <p:nvPr/>
        </p:nvCxnSpPr>
        <p:spPr>
          <a:xfrm flipH="1">
            <a:off x="1187624" y="307580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Flecha izquierda y derecha"/>
          <p:cNvSpPr/>
          <p:nvPr/>
        </p:nvSpPr>
        <p:spPr>
          <a:xfrm>
            <a:off x="4962930" y="2787774"/>
            <a:ext cx="216024" cy="72008"/>
          </a:xfrm>
          <a:prstGeom prst="left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11282</TotalTime>
  <Words>246</Words>
  <Application>Microsoft Office PowerPoint</Application>
  <PresentationFormat>Presentación en pantalla (16:9)</PresentationFormat>
  <Paragraphs>48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¿Qué es Java EE?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111</cp:revision>
  <dcterms:created xsi:type="dcterms:W3CDTF">2016-05-07T10:27:15Z</dcterms:created>
  <dcterms:modified xsi:type="dcterms:W3CDTF">2019-06-03T15:44:16Z</dcterms:modified>
</cp:coreProperties>
</file>