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62" r:id="rId3"/>
    <p:sldId id="259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31/07/2019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Estructura de una aplicación Web Java EE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Aplicación Web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611560" y="915566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 de carpetas y directorios siguiendo la especificación Java 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10779007" flipH="1">
            <a:off x="1075961" y="1751443"/>
            <a:ext cx="1319479" cy="62419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99592" y="1822053"/>
            <a:ext cx="121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smtClean="0"/>
              <a:t>Directorio </a:t>
            </a:r>
            <a:r>
              <a:rPr lang="es-ES" sz="1400" b="1" dirty="0" err="1" smtClean="0"/>
              <a:t>raiz</a:t>
            </a:r>
            <a:endParaRPr lang="es-ES" sz="1400" b="1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19808" y="2386781"/>
            <a:ext cx="0" cy="322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719808" y="2686149"/>
            <a:ext cx="6899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779007" flipH="1">
            <a:off x="2397468" y="2475858"/>
            <a:ext cx="1222412" cy="570980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779007" flipH="1">
            <a:off x="3341392" y="4209223"/>
            <a:ext cx="862404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08623" y="2677746"/>
            <a:ext cx="14401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/>
              <a:t>WEB-INF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483193" y="4270634"/>
            <a:ext cx="9337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400" b="1" dirty="0" err="1" smtClean="0"/>
              <a:t>lib</a:t>
            </a:r>
            <a:endParaRPr lang="es-ES" sz="1400" b="1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411960" y="3406229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 smtClean="0"/>
              <a:t>Clases (</a:t>
            </a:r>
            <a:r>
              <a:rPr lang="es-ES" sz="1200" i="1" dirty="0" err="1" smtClean="0"/>
              <a:t>servlets</a:t>
            </a:r>
            <a:r>
              <a:rPr lang="es-ES" sz="1200" i="1" dirty="0" smtClean="0"/>
              <a:t>, </a:t>
            </a:r>
            <a:r>
              <a:rPr lang="es-ES" sz="1200" i="1" dirty="0" err="1" smtClean="0"/>
              <a:t>EJBs</a:t>
            </a:r>
            <a:r>
              <a:rPr lang="es-ES" sz="1200" i="1" dirty="0" smtClean="0"/>
              <a:t>, otras clases)</a:t>
            </a:r>
            <a:endParaRPr lang="es-ES" sz="1200" i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539752" y="1905094"/>
            <a:ext cx="2743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200" i="1" dirty="0" smtClean="0"/>
              <a:t>Páginas HTML, JSP, imágenes</a:t>
            </a:r>
            <a:endParaRPr lang="es-ES" sz="1200" i="1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977018" y="3078946"/>
            <a:ext cx="0" cy="1285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77018" y="4364056"/>
            <a:ext cx="3315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91880" y="2614141"/>
            <a:ext cx="1219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/>
              <a:t>web.xml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779007" flipH="1">
            <a:off x="3310862" y="3415601"/>
            <a:ext cx="1036941" cy="43204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331840" y="3478237"/>
            <a:ext cx="1389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b="1" dirty="0"/>
              <a:t> </a:t>
            </a:r>
            <a:r>
              <a:rPr lang="es-ES" sz="1400" b="1" dirty="0" err="1"/>
              <a:t>classes</a:t>
            </a:r>
            <a:endParaRPr lang="es-ES" sz="1400" b="1" dirty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2974422" y="3557587"/>
            <a:ext cx="334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267944" y="4270325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200" i="1" dirty="0" smtClean="0"/>
              <a:t>Librerías adicionales</a:t>
            </a:r>
            <a:endParaRPr lang="es-ES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411510"/>
            <a:ext cx="878497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Distribución de aplicaciones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31590"/>
            <a:ext cx="2808312" cy="331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 redondeado"/>
          <p:cNvSpPr/>
          <p:nvPr/>
        </p:nvSpPr>
        <p:spPr>
          <a:xfrm>
            <a:off x="5796136" y="2139702"/>
            <a:ext cx="2808312" cy="1584176"/>
          </a:xfrm>
          <a:prstGeom prst="roundRect">
            <a:avLst/>
          </a:prstGeom>
          <a:noFill/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85167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ear</a:t>
            </a:r>
            <a:endParaRPr lang="es-ES" sz="1200" dirty="0"/>
          </a:p>
        </p:txBody>
      </p:sp>
      <p:sp>
        <p:nvSpPr>
          <p:cNvPr id="6" name="5 Rectángulo"/>
          <p:cNvSpPr/>
          <p:nvPr/>
        </p:nvSpPr>
        <p:spPr>
          <a:xfrm>
            <a:off x="5940152" y="2643758"/>
            <a:ext cx="936104" cy="43204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940152" y="242773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war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7452320" y="2427734"/>
            <a:ext cx="936104" cy="43204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7452320" y="22117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jar</a:t>
            </a:r>
            <a:endParaRPr lang="es-ES" sz="1200" dirty="0"/>
          </a:p>
        </p:txBody>
      </p:sp>
      <p:sp>
        <p:nvSpPr>
          <p:cNvPr id="10" name="9 Rectángulo"/>
          <p:cNvSpPr/>
          <p:nvPr/>
        </p:nvSpPr>
        <p:spPr>
          <a:xfrm>
            <a:off x="7452320" y="3147814"/>
            <a:ext cx="936104" cy="432048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7452320" y="293179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r>
              <a:rPr lang="es-ES" sz="1200" dirty="0" err="1" smtClean="0"/>
              <a:t>jar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9030</TotalTime>
  <Words>55</Words>
  <Application>Microsoft Office PowerPoint</Application>
  <PresentationFormat>Presentación en pantalla (16:9)</PresentationFormat>
  <Paragraphs>17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Estructura de una aplicación Web Java EE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100</cp:revision>
  <dcterms:created xsi:type="dcterms:W3CDTF">2016-05-07T10:27:15Z</dcterms:created>
  <dcterms:modified xsi:type="dcterms:W3CDTF">2019-07-31T11:26:50Z</dcterms:modified>
</cp:coreProperties>
</file>