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-432" y="-6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50B9B-B9C6-489C-ABBD-A17A0FA25196}" type="datetimeFigureOut">
              <a:rPr lang="es-ES" smtClean="0"/>
              <a:pPr/>
              <a:t>09/06/2019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8A3C0-D290-4770-B0B3-CA759B633CD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09/06/2019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09/06/2019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09/06/2019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09/06/2019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09/06/2019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09/06/2019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09/06/2019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09/06/2019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09/06/2019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09/06/2019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09/06/2019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09/06/2019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314451"/>
            <a:ext cx="8134672" cy="1372321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Atributos de petición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Definición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611560" y="987574"/>
            <a:ext cx="7416824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Permite almacenar datos que son compartidos entre todos los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servlets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que se ejecutan en la misma petición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almacenan en el objeto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HttpServletRequest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5364088" y="2564904"/>
            <a:ext cx="1800200" cy="1951062"/>
          </a:xfrm>
          <a:prstGeom prst="rect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3059832" y="3291830"/>
            <a:ext cx="16768" cy="975494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s-ES" sz="1200"/>
          </a:p>
        </p:txBody>
      </p:sp>
      <p:sp>
        <p:nvSpPr>
          <p:cNvPr id="11" name="Oval 18"/>
          <p:cNvSpPr>
            <a:spLocks noChangeArrowheads="1"/>
          </p:cNvSpPr>
          <p:nvPr/>
        </p:nvSpPr>
        <p:spPr bwMode="auto">
          <a:xfrm>
            <a:off x="2394992" y="2715766"/>
            <a:ext cx="1312912" cy="55411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 sz="1200"/>
          </a:p>
        </p:txBody>
      </p:sp>
      <p:sp>
        <p:nvSpPr>
          <p:cNvPr id="12" name="Text Box 19"/>
          <p:cNvSpPr txBox="1">
            <a:spLocks noChangeArrowheads="1"/>
          </p:cNvSpPr>
          <p:nvPr/>
        </p:nvSpPr>
        <p:spPr bwMode="auto">
          <a:xfrm>
            <a:off x="2662724" y="2842708"/>
            <a:ext cx="1676400" cy="276999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1200" b="1"/>
              <a:t>Servlet 1</a:t>
            </a:r>
          </a:p>
        </p:txBody>
      </p:sp>
      <p:sp>
        <p:nvSpPr>
          <p:cNvPr id="13" name="Oval 20"/>
          <p:cNvSpPr>
            <a:spLocks noChangeArrowheads="1"/>
          </p:cNvSpPr>
          <p:nvPr/>
        </p:nvSpPr>
        <p:spPr bwMode="auto">
          <a:xfrm>
            <a:off x="2394992" y="4260478"/>
            <a:ext cx="1384920" cy="54352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 sz="1200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2687436" y="4390484"/>
            <a:ext cx="864096" cy="276999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1200" b="1" dirty="0" err="1"/>
              <a:t>Servlet</a:t>
            </a:r>
            <a:r>
              <a:rPr lang="es-ES" sz="1200" b="1" dirty="0"/>
              <a:t> 2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3131840" y="3507854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/>
              <a:t>forward/ </a:t>
            </a:r>
            <a:r>
              <a:rPr lang="es-ES" sz="1200" b="1" dirty="0" err="1" smtClean="0"/>
              <a:t>include</a:t>
            </a:r>
            <a:endParaRPr lang="es-ES" sz="1200" b="1" dirty="0"/>
          </a:p>
        </p:txBody>
      </p:sp>
      <p:sp>
        <p:nvSpPr>
          <p:cNvPr id="17" name="16 CuadroTexto"/>
          <p:cNvSpPr txBox="1"/>
          <p:nvPr/>
        </p:nvSpPr>
        <p:spPr>
          <a:xfrm>
            <a:off x="5292080" y="2211710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HttpServletRequest</a:t>
            </a:r>
            <a:endParaRPr lang="es-ES" sz="1200" dirty="0"/>
          </a:p>
        </p:txBody>
      </p:sp>
      <p:sp>
        <p:nvSpPr>
          <p:cNvPr id="18" name="17 Rectángulo redondeado"/>
          <p:cNvSpPr/>
          <p:nvPr/>
        </p:nvSpPr>
        <p:spPr>
          <a:xfrm>
            <a:off x="5580112" y="2924944"/>
            <a:ext cx="1152128" cy="36004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sp>
        <p:nvSpPr>
          <p:cNvPr id="19" name="18 CuadroTexto"/>
          <p:cNvSpPr txBox="1"/>
          <p:nvPr/>
        </p:nvSpPr>
        <p:spPr>
          <a:xfrm>
            <a:off x="5652120" y="288787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Atributo</a:t>
            </a:r>
          </a:p>
          <a:p>
            <a:r>
              <a:rPr lang="es-ES" sz="1200" dirty="0" smtClean="0"/>
              <a:t>petición</a:t>
            </a:r>
            <a:endParaRPr lang="es-ES" sz="1200" dirty="0"/>
          </a:p>
        </p:txBody>
      </p:sp>
      <p:cxnSp>
        <p:nvCxnSpPr>
          <p:cNvPr id="20" name="19 Conector recto de flecha"/>
          <p:cNvCxnSpPr>
            <a:stCxn id="11" idx="6"/>
            <a:endCxn id="18" idx="1"/>
          </p:cNvCxnSpPr>
          <p:nvPr/>
        </p:nvCxnSpPr>
        <p:spPr>
          <a:xfrm>
            <a:off x="3707904" y="2992822"/>
            <a:ext cx="1872208" cy="1121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>
            <a:stCxn id="18" idx="1"/>
          </p:cNvCxnSpPr>
          <p:nvPr/>
        </p:nvCxnSpPr>
        <p:spPr>
          <a:xfrm flipH="1">
            <a:off x="3779912" y="3104964"/>
            <a:ext cx="1800200" cy="12669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>
            <a:endCxn id="11" idx="2"/>
          </p:cNvCxnSpPr>
          <p:nvPr/>
        </p:nvCxnSpPr>
        <p:spPr>
          <a:xfrm flipV="1">
            <a:off x="1331640" y="2992822"/>
            <a:ext cx="1063352" cy="109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611560" y="2859782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Cliente</a:t>
            </a:r>
            <a:endParaRPr lang="es-ES" sz="1200" dirty="0"/>
          </a:p>
        </p:txBody>
      </p:sp>
      <p:sp>
        <p:nvSpPr>
          <p:cNvPr id="35" name="34 Llamada rectangular"/>
          <p:cNvSpPr/>
          <p:nvPr/>
        </p:nvSpPr>
        <p:spPr>
          <a:xfrm>
            <a:off x="7452320" y="2931790"/>
            <a:ext cx="1296144" cy="720080"/>
          </a:xfrm>
          <a:prstGeom prst="wedgeRectCallout">
            <a:avLst>
              <a:gd name="adj1" fmla="val -106096"/>
              <a:gd name="adj2" fmla="val -28664"/>
            </a:avLst>
          </a:prstGeom>
          <a:noFill/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33 CuadroTexto"/>
          <p:cNvSpPr txBox="1"/>
          <p:nvPr/>
        </p:nvSpPr>
        <p:spPr>
          <a:xfrm>
            <a:off x="7524328" y="2931790"/>
            <a:ext cx="108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El atributo puede ser </a:t>
            </a:r>
            <a:r>
              <a:rPr lang="es-ES" sz="1000" b="1" dirty="0" smtClean="0"/>
              <a:t>cualquier tipo </a:t>
            </a:r>
            <a:r>
              <a:rPr lang="es-ES" sz="1000" dirty="0" smtClean="0"/>
              <a:t>de objeto Java</a:t>
            </a:r>
            <a:endParaRPr lang="es-E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Acceso a atributos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611560" y="987574"/>
            <a:ext cx="7416824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Para establecer y recuperar atributos de petición, se emplean los siguientes métodos de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HttpServletRequest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void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setAttribute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</a:t>
            </a:r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String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nombre, </a:t>
            </a:r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Object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value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). Almacena un atributo con el nombre especificado en el primer parámetro y cuyo valor se indica en el segundo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Object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getAttribute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</a:t>
            </a:r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String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nombre). Devuelve el valor del atributo cuyo nombre se indica. Si no existe, devuelve </a:t>
            </a:r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null</a:t>
            </a:r>
            <a:endParaRPr lang="es-ES" sz="1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9286</TotalTime>
  <Words>112</Words>
  <Application>Microsoft Office PowerPoint</Application>
  <PresentationFormat>Presentación en pantalla (16:9)</PresentationFormat>
  <Paragraphs>16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Concurrencia</vt:lpstr>
      <vt:lpstr>Atributos de petición</vt:lpstr>
      <vt:lpstr>Diapositiva 2</vt:lpstr>
      <vt:lpstr>Diapositiva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AngularJS 2</dc:title>
  <dc:creator>antonio martin</dc:creator>
  <cp:lastModifiedBy>antonio martin</cp:lastModifiedBy>
  <cp:revision>105</cp:revision>
  <dcterms:created xsi:type="dcterms:W3CDTF">2016-05-07T10:27:15Z</dcterms:created>
  <dcterms:modified xsi:type="dcterms:W3CDTF">2019-06-09T20:20:36Z</dcterms:modified>
</cp:coreProperties>
</file>