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Java Server </a:t>
            </a:r>
            <a:r>
              <a:rPr lang="es-ES" dirty="0" err="1" smtClean="0"/>
              <a:t>Pages</a:t>
            </a:r>
            <a:r>
              <a:rPr lang="es-ES" dirty="0" smtClean="0"/>
              <a:t> (JSP)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y 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Componente que forma parte de una aplicación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Web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JavaEE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Archivo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texto en el que se combinan bloques HTML con código Java (scriptlet) que se ejecuta en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servidor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771800" y="2499742"/>
            <a:ext cx="1008112" cy="1152128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915816" y="21397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jsp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812918" y="257792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HTML</a:t>
            </a:r>
          </a:p>
          <a:p>
            <a:pPr algn="ctr"/>
            <a:r>
              <a:rPr lang="es-ES" dirty="0" smtClean="0"/>
              <a:t>+</a:t>
            </a:r>
          </a:p>
          <a:p>
            <a:pPr algn="ctr"/>
            <a:r>
              <a:rPr lang="es-ES" dirty="0" smtClean="0"/>
              <a:t>Java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Código Java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delimita por &lt;% y %&gt;. Pueden aparecer en cualquier parte de la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Scriptlet. Bloque Java que realiza alguna tarea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Expresión. Devuelve un resultado a la página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147814"/>
            <a:ext cx="2668141" cy="16814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43608" y="3363838"/>
            <a:ext cx="381642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/>
              <a:t>&lt;</a:t>
            </a:r>
            <a:r>
              <a:rPr lang="es-ES" sz="1000" dirty="0" err="1" smtClean="0"/>
              <a:t>body</a:t>
            </a:r>
            <a:r>
              <a:rPr lang="es-ES" sz="1000" dirty="0" smtClean="0"/>
              <a:t>&gt;</a:t>
            </a:r>
          </a:p>
          <a:p>
            <a:r>
              <a:rPr lang="es-ES" sz="1000" dirty="0" smtClean="0"/>
              <a:t>  &lt;center&gt;</a:t>
            </a:r>
          </a:p>
          <a:p>
            <a:r>
              <a:rPr lang="es-ES" sz="1000" dirty="0" smtClean="0"/>
              <a:t>    &lt;%</a:t>
            </a:r>
            <a:r>
              <a:rPr lang="es-ES" sz="1000" dirty="0" err="1" smtClean="0"/>
              <a:t>for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i=1;i&lt;=6;i++){ %&gt;</a:t>
            </a:r>
          </a:p>
          <a:p>
            <a:r>
              <a:rPr lang="pt-BR" sz="1000" dirty="0" smtClean="0"/>
              <a:t>      &lt;h&lt;%=i%&gt;&gt; </a:t>
            </a:r>
            <a:r>
              <a:rPr lang="pt-BR" sz="1000" dirty="0" err="1" smtClean="0"/>
              <a:t>Bienvendio</a:t>
            </a:r>
            <a:r>
              <a:rPr lang="pt-BR" sz="1000" dirty="0" smtClean="0"/>
              <a:t> a mi página&lt;/h&lt;%=i%&gt;&gt;</a:t>
            </a:r>
          </a:p>
          <a:p>
            <a:r>
              <a:rPr lang="es-ES" sz="1000" dirty="0" smtClean="0"/>
              <a:t>    &lt;%} %&gt;</a:t>
            </a:r>
          </a:p>
          <a:p>
            <a:r>
              <a:rPr lang="es-ES" sz="1000" dirty="0" smtClean="0"/>
              <a:t>  &lt;/center&gt;</a:t>
            </a:r>
          </a:p>
          <a:p>
            <a:r>
              <a:rPr lang="es-ES" sz="1000" dirty="0" smtClean="0"/>
              <a:t>&lt;/</a:t>
            </a:r>
            <a:r>
              <a:rPr lang="es-ES" sz="1000" dirty="0" err="1" smtClean="0"/>
              <a:t>body</a:t>
            </a:r>
            <a:r>
              <a:rPr lang="es-ES" sz="1000" dirty="0" smtClean="0"/>
              <a:t>&gt;</a:t>
            </a:r>
            <a:endParaRPr lang="es-ES" sz="1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329183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scriptlet</a:t>
            </a:r>
            <a:endParaRPr lang="es-ES" sz="1000" dirty="0"/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>
            <a:off x="503548" y="3538051"/>
            <a:ext cx="828092" cy="2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2"/>
          </p:cNvCxnSpPr>
          <p:nvPr/>
        </p:nvCxnSpPr>
        <p:spPr>
          <a:xfrm>
            <a:off x="503548" y="3538051"/>
            <a:ext cx="828092" cy="54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203848" y="477380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expresión</a:t>
            </a:r>
            <a:endParaRPr lang="es-ES" sz="10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 flipV="1">
            <a:off x="1907704" y="4011910"/>
            <a:ext cx="15841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563888" y="401191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Ciclo de vida de una página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página JSP es transformada en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cuando es solicitada por primera vez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67944" y="2840022"/>
            <a:ext cx="1270020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995936" y="285978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pagina_jsp.class</a:t>
            </a:r>
            <a:endParaRPr lang="es-ES" sz="1200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156176" y="2643758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6228184" y="264375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</a:p>
          <a:p>
            <a:r>
              <a:rPr lang="es-ES" sz="1200" dirty="0" err="1" smtClean="0"/>
              <a:t>servlet</a:t>
            </a:r>
            <a:endParaRPr lang="es-ES" sz="1200" dirty="0" smtClean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755576" y="2643758"/>
            <a:ext cx="1728192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851920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1ªpetición</a:t>
            </a:r>
            <a:endParaRPr lang="es-ES" sz="1200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2859782"/>
            <a:ext cx="783704" cy="80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orma libre"/>
          <p:cNvSpPr/>
          <p:nvPr/>
        </p:nvSpPr>
        <p:spPr>
          <a:xfrm>
            <a:off x="6900272" y="2235649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4997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Creación instancia</a:t>
            </a:r>
            <a:endParaRPr lang="es-ES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211710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83568" y="23557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/pagina.jsp</a:t>
            </a:r>
            <a:endParaRPr lang="es-ES" sz="1200" dirty="0"/>
          </a:p>
        </p:txBody>
      </p:sp>
      <p:sp>
        <p:nvSpPr>
          <p:cNvPr id="26" name="25 Rectángulo"/>
          <p:cNvSpPr/>
          <p:nvPr/>
        </p:nvSpPr>
        <p:spPr>
          <a:xfrm>
            <a:off x="2483768" y="2139702"/>
            <a:ext cx="6048672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131840" y="422793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3203848" y="422793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</a:p>
          <a:p>
            <a:r>
              <a:rPr lang="es-ES" sz="1200" dirty="0" err="1" smtClean="0"/>
              <a:t>servlet</a:t>
            </a:r>
            <a:endParaRPr lang="es-ES" sz="1200" dirty="0"/>
          </a:p>
        </p:txBody>
      </p:sp>
      <p:cxnSp>
        <p:nvCxnSpPr>
          <p:cNvPr id="30" name="29 Conector recto de flecha"/>
          <p:cNvCxnSpPr>
            <a:endCxn id="35" idx="1"/>
          </p:cNvCxnSpPr>
          <p:nvPr/>
        </p:nvCxnSpPr>
        <p:spPr>
          <a:xfrm>
            <a:off x="755576" y="4299942"/>
            <a:ext cx="216024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627784" y="343584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2ª y restantes peticiones</a:t>
            </a:r>
            <a:endParaRPr lang="es-ES" sz="1200" dirty="0"/>
          </a:p>
        </p:txBody>
      </p:sp>
      <p:sp>
        <p:nvSpPr>
          <p:cNvPr id="32" name="31 Forma libre"/>
          <p:cNvSpPr/>
          <p:nvPr/>
        </p:nvSpPr>
        <p:spPr>
          <a:xfrm>
            <a:off x="3875936" y="3819825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4139952" y="379588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35" name="34 Rectángulo"/>
          <p:cNvSpPr/>
          <p:nvPr/>
        </p:nvSpPr>
        <p:spPr>
          <a:xfrm>
            <a:off x="2915816" y="3795886"/>
            <a:ext cx="2736304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2601660" y="2499742"/>
            <a:ext cx="1008112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2555776" y="25195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pagina.jsp</a:t>
            </a:r>
            <a:endParaRPr lang="es-ES" sz="1200" dirty="0"/>
          </a:p>
        </p:txBody>
      </p:sp>
      <p:cxnSp>
        <p:nvCxnSpPr>
          <p:cNvPr id="38" name="37 Conector recto de flecha"/>
          <p:cNvCxnSpPr>
            <a:stCxn id="36" idx="3"/>
          </p:cNvCxnSpPr>
          <p:nvPr/>
        </p:nvCxnSpPr>
        <p:spPr>
          <a:xfrm>
            <a:off x="3609772" y="2643758"/>
            <a:ext cx="4581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707904" y="254155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transformación</a:t>
            </a:r>
            <a:endParaRPr lang="es-ES" sz="1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99592" y="401191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/pagina.jsp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11334</TotalTime>
  <Words>177</Words>
  <Application>Microsoft Office PowerPoint</Application>
  <PresentationFormat>Presentación en pantalla (16:9)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Java Server Pages (JSP)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120</cp:revision>
  <dcterms:created xsi:type="dcterms:W3CDTF">2016-05-07T10:27:15Z</dcterms:created>
  <dcterms:modified xsi:type="dcterms:W3CDTF">2019-07-15T18:08:12Z</dcterms:modified>
</cp:coreProperties>
</file>