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Componentes de una página JSP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Objetos implícitos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Dentro de un scriptlet podemos hacer uso de una serie de objetos implícitos: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response.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HttpServletResponse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HttpSSession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excepción creada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PrintWriter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salida Http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 que forma parte de una aplicación Web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Directivas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Información que se suministra al servidor de aplicaciones durante la fase de transformación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page. Establece propiedades generales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Incluye el contenido de algún archivo externo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taglib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Permite utilizar acciones de librerías externas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63688" y="2283718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&lt;%@directiva atributo1=“valor” atributo2=“valor”..%&gt;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Acciones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una tarea habitual en la página, que lleva asociada por detrás la ejecución de un código Java.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 basada en XML: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763688" y="2283718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nombre_accion</a:t>
            </a:r>
            <a:r>
              <a:rPr lang="es-ES" sz="1200" dirty="0" smtClean="0"/>
              <a:t> atributo1=“valor” atributo2=“valor</a:t>
            </a:r>
            <a:r>
              <a:rPr lang="es-ES" sz="1200" dirty="0" smtClean="0"/>
              <a:t>”.. 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12924</TotalTime>
  <Words>162</Words>
  <Application>Microsoft Office PowerPoint</Application>
  <PresentationFormat>Presentación en pantalla (16:9)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Componentes de una página JSP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162</cp:revision>
  <dcterms:created xsi:type="dcterms:W3CDTF">2016-05-07T10:27:15Z</dcterms:created>
  <dcterms:modified xsi:type="dcterms:W3CDTF">2019-07-17T10:17:44Z</dcterms:modified>
</cp:coreProperties>
</file>