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12/06/2019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12/06/2019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12/06/2019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12/06/2019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Eventos de aplicación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Características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Sucesos que tienen lugar durante la vida de la aplicación, como llegada de petición, inicio de sesión, fin de sesión, etc.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través de las clases de escucha, se pueden implementar acciones de respuesta a estos eventos, como inicializar atributos.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métodos de respuesta están definidos en las interfaces de escucha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Interfaces de escucha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avax.servlet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ServletContextListener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Define métodos para responder a eventos inicio y fin de aplicación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ServletRequestListener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Define métodos para responder a eventos llegada de petición y fin de petición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Javax.servlet.http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HttpSessionListener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Define métodos para responder a eventos inicio y fin de sesión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Implementación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un manejador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crea una clase que implemente la interfaz de escucha y se registra con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WebListener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259632" y="2571750"/>
            <a:ext cx="653447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ES" sz="1400" dirty="0" smtClean="0"/>
              <a:t>@</a:t>
            </a:r>
            <a:r>
              <a:rPr lang="es-ES" sz="1400" dirty="0" err="1" smtClean="0"/>
              <a:t>WebListener</a:t>
            </a:r>
            <a:endParaRPr lang="es-ES" sz="1400" dirty="0" smtClean="0"/>
          </a:p>
          <a:p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class</a:t>
            </a:r>
            <a:r>
              <a:rPr lang="es-ES" sz="1400" dirty="0" smtClean="0"/>
              <a:t> </a:t>
            </a:r>
            <a:r>
              <a:rPr lang="es-ES" sz="1400" dirty="0" err="1" smtClean="0"/>
              <a:t>EscuchadorSesion</a:t>
            </a:r>
            <a:r>
              <a:rPr lang="es-ES" sz="1400" dirty="0" smtClean="0"/>
              <a:t> </a:t>
            </a:r>
            <a:r>
              <a:rPr lang="es-ES" sz="1400" dirty="0" err="1" smtClean="0"/>
              <a:t>implements</a:t>
            </a:r>
            <a:r>
              <a:rPr lang="es-ES" sz="1400" dirty="0" smtClean="0"/>
              <a:t> </a:t>
            </a:r>
            <a:r>
              <a:rPr lang="es-ES" sz="1400" dirty="0" err="1" smtClean="0"/>
              <a:t>HttpSessionListener</a:t>
            </a:r>
            <a:r>
              <a:rPr lang="es-ES" sz="1400" dirty="0" smtClean="0"/>
              <a:t> {</a:t>
            </a:r>
          </a:p>
          <a:p>
            <a:r>
              <a:rPr lang="es-ES" sz="1400" dirty="0" smtClean="0"/>
              <a:t> </a:t>
            </a:r>
            <a:r>
              <a:rPr lang="es-ES" sz="1400" dirty="0" smtClean="0"/>
              <a:t>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</a:t>
            </a:r>
            <a:r>
              <a:rPr lang="es-ES" sz="1400" dirty="0" err="1" smtClean="0"/>
              <a:t>sessionCreated</a:t>
            </a:r>
            <a:r>
              <a:rPr lang="es-ES" sz="1400" dirty="0" smtClean="0"/>
              <a:t>(</a:t>
            </a:r>
            <a:r>
              <a:rPr lang="es-ES" sz="1400" dirty="0" err="1" smtClean="0"/>
              <a:t>HttpSessionEvent</a:t>
            </a:r>
            <a:r>
              <a:rPr lang="es-ES" sz="1400" dirty="0" smtClean="0"/>
              <a:t> se)  { </a:t>
            </a:r>
          </a:p>
          <a:p>
            <a:endParaRPr lang="es-ES" sz="1400" dirty="0" smtClean="0"/>
          </a:p>
          <a:p>
            <a:r>
              <a:rPr lang="es-ES" sz="1400" dirty="0" smtClean="0"/>
              <a:t> </a:t>
            </a:r>
            <a:r>
              <a:rPr lang="es-ES" sz="1400" dirty="0" smtClean="0"/>
              <a:t>  }</a:t>
            </a:r>
            <a:r>
              <a:rPr lang="es-ES" sz="1400" dirty="0" smtClean="0"/>
              <a:t>	</a:t>
            </a:r>
          </a:p>
          <a:p>
            <a:r>
              <a:rPr lang="es-ES" sz="1400" dirty="0" smtClean="0"/>
              <a:t>}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555776" y="19956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Registro del escuchador</a:t>
            </a:r>
            <a:endParaRPr lang="es-ES" sz="1000" dirty="0"/>
          </a:p>
        </p:txBody>
      </p:sp>
      <p:cxnSp>
        <p:nvCxnSpPr>
          <p:cNvPr id="10" name="9 Conector recto de flecha"/>
          <p:cNvCxnSpPr/>
          <p:nvPr/>
        </p:nvCxnSpPr>
        <p:spPr>
          <a:xfrm flipH="1">
            <a:off x="2267744" y="2211710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716016" y="192367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Clase escuchadora</a:t>
            </a:r>
            <a:endParaRPr lang="es-ES" sz="1000" dirty="0"/>
          </a:p>
        </p:txBody>
      </p:sp>
      <p:cxnSp>
        <p:nvCxnSpPr>
          <p:cNvPr id="13" name="12 Conector recto de flecha"/>
          <p:cNvCxnSpPr/>
          <p:nvPr/>
        </p:nvCxnSpPr>
        <p:spPr>
          <a:xfrm flipH="1">
            <a:off x="3491880" y="2139702"/>
            <a:ext cx="144016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788024" y="415592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Proporciona acceso a información de sesión</a:t>
            </a:r>
            <a:endParaRPr lang="es-ES" sz="1000" dirty="0"/>
          </a:p>
        </p:txBody>
      </p:sp>
      <p:cxnSp>
        <p:nvCxnSpPr>
          <p:cNvPr id="16" name="15 Conector recto de flecha"/>
          <p:cNvCxnSpPr/>
          <p:nvPr/>
        </p:nvCxnSpPr>
        <p:spPr>
          <a:xfrm flipH="1" flipV="1">
            <a:off x="4716016" y="3219822"/>
            <a:ext cx="43204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10496</TotalTime>
  <Words>160</Words>
  <Application>Microsoft Office PowerPoint</Application>
  <PresentationFormat>Presentación en pantalla (16:9)</PresentationFormat>
  <Paragraphs>27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Eventos de aplicación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117</cp:revision>
  <dcterms:created xsi:type="dcterms:W3CDTF">2016-05-07T10:27:15Z</dcterms:created>
  <dcterms:modified xsi:type="dcterms:W3CDTF">2019-06-12T20:11:59Z</dcterms:modified>
</cp:coreProperties>
</file>