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Cookies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creados por la aplicación y que se almacenan en el disco duro del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Solo admite cadenas de caracteres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tiempo de vida es limitado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manejan a través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javax.servlet.http.Cookie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Funcionamiento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cookie es creada por el servidor y enviada al cliente en la cabecera de la respuesta.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posteriores conexiones, el cliente envía de nuevo la cookie al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4208188" y="2355726"/>
            <a:ext cx="2596060" cy="2520280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45994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856260" y="278777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</a:t>
            </a:r>
            <a:r>
              <a:rPr lang="es-ES" sz="900" dirty="0" smtClean="0">
                <a:solidFill>
                  <a:schemeClr val="tx2"/>
                </a:solidFill>
              </a:rPr>
              <a:t>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55458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5" name="34 Forma libre"/>
          <p:cNvSpPr/>
          <p:nvPr/>
        </p:nvSpPr>
        <p:spPr>
          <a:xfrm>
            <a:off x="1903932" y="2787774"/>
            <a:ext cx="2933036" cy="317157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orma libre"/>
          <p:cNvSpPr/>
          <p:nvPr/>
        </p:nvSpPr>
        <p:spPr>
          <a:xfrm>
            <a:off x="1917046" y="3008870"/>
            <a:ext cx="2910016" cy="354968"/>
          </a:xfrm>
          <a:custGeom>
            <a:avLst/>
            <a:gdLst>
              <a:gd name="connsiteX0" fmla="*/ 2910016 w 2910016"/>
              <a:gd name="connsiteY0" fmla="*/ 0 h 452052"/>
              <a:gd name="connsiteX1" fmla="*/ 1872049 w 2910016"/>
              <a:gd name="connsiteY1" fmla="*/ 413952 h 452052"/>
              <a:gd name="connsiteX2" fmla="*/ 0 w 2910016"/>
              <a:gd name="connsiteY2" fmla="*/ 228600 h 4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016" h="452052">
                <a:moveTo>
                  <a:pt x="2910016" y="0"/>
                </a:moveTo>
                <a:cubicBezTo>
                  <a:pt x="2633534" y="187926"/>
                  <a:pt x="2357052" y="375852"/>
                  <a:pt x="1872049" y="413952"/>
                </a:cubicBezTo>
                <a:cubicBezTo>
                  <a:pt x="1387046" y="452052"/>
                  <a:pt x="693523" y="340326"/>
                  <a:pt x="0" y="2286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1903932" y="3363838"/>
            <a:ext cx="2088232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/>
          <p:nvPr/>
        </p:nvCxnSpPr>
        <p:spPr>
          <a:xfrm>
            <a:off x="2624012" y="3363838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903932" y="336383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cookieX</a:t>
            </a:r>
            <a:endParaRPr lang="es-ES" sz="1000" dirty="0"/>
          </a:p>
        </p:txBody>
      </p:sp>
      <p:sp>
        <p:nvSpPr>
          <p:cNvPr id="50" name="Oval 34"/>
          <p:cNvSpPr>
            <a:spLocks noChangeArrowheads="1"/>
          </p:cNvSpPr>
          <p:nvPr/>
        </p:nvSpPr>
        <p:spPr bwMode="auto">
          <a:xfrm>
            <a:off x="4730342" y="3903940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5676734" y="372624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53" name="52 Forma libre"/>
          <p:cNvSpPr/>
          <p:nvPr/>
        </p:nvSpPr>
        <p:spPr>
          <a:xfrm>
            <a:off x="2047948" y="4299942"/>
            <a:ext cx="2952328" cy="72008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57 Rectángulo"/>
          <p:cNvSpPr/>
          <p:nvPr/>
        </p:nvSpPr>
        <p:spPr>
          <a:xfrm>
            <a:off x="2407988" y="4011910"/>
            <a:ext cx="1656184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9" name="58 Conector recto"/>
          <p:cNvCxnSpPr/>
          <p:nvPr/>
        </p:nvCxnSpPr>
        <p:spPr>
          <a:xfrm>
            <a:off x="3128068" y="4011910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2407988" y="40119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cookieX</a:t>
            </a:r>
            <a:endParaRPr lang="es-ES" sz="1000" dirty="0"/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5144292" y="422793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Servlet</a:t>
            </a:r>
            <a:r>
              <a:rPr lang="es-ES" sz="900" dirty="0" smtClean="0">
                <a:solidFill>
                  <a:schemeClr val="tx2"/>
                </a:solidFill>
              </a:rPr>
              <a:t> N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1831924" y="271576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Petición 1</a:t>
            </a:r>
            <a:endParaRPr lang="es-ES" sz="10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691680" y="408391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Petición 2</a:t>
            </a:r>
            <a:endParaRPr lang="es-ES" sz="10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67544" y="28597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pic>
        <p:nvPicPr>
          <p:cNvPr id="1026" name="Picture 2" descr="C:\Users\antonio\AppData\Local\Microsoft\Windows\INetCache\IE\0BYEV4PC\medion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63838"/>
            <a:ext cx="1092561" cy="915566"/>
          </a:xfrm>
          <a:prstGeom prst="rect">
            <a:avLst/>
          </a:prstGeom>
          <a:noFill/>
        </p:spPr>
      </p:pic>
      <p:sp>
        <p:nvSpPr>
          <p:cNvPr id="24" name="23 Forma libre"/>
          <p:cNvSpPr/>
          <p:nvPr/>
        </p:nvSpPr>
        <p:spPr>
          <a:xfrm>
            <a:off x="1259632" y="3553097"/>
            <a:ext cx="895739" cy="314797"/>
          </a:xfrm>
          <a:custGeom>
            <a:avLst/>
            <a:gdLst>
              <a:gd name="connsiteX0" fmla="*/ 888274 w 888274"/>
              <a:gd name="connsiteY0" fmla="*/ 0 h 378823"/>
              <a:gd name="connsiteX1" fmla="*/ 698863 w 888274"/>
              <a:gd name="connsiteY1" fmla="*/ 195943 h 378823"/>
              <a:gd name="connsiteX2" fmla="*/ 0 w 888274"/>
              <a:gd name="connsiteY2" fmla="*/ 378823 h 3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4" h="378823">
                <a:moveTo>
                  <a:pt x="888274" y="0"/>
                </a:moveTo>
                <a:cubicBezTo>
                  <a:pt x="867591" y="66403"/>
                  <a:pt x="846909" y="132806"/>
                  <a:pt x="698863" y="195943"/>
                </a:cubicBezTo>
                <a:cubicBezTo>
                  <a:pt x="550817" y="259080"/>
                  <a:pt x="275408" y="318951"/>
                  <a:pt x="0" y="378823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1619672" y="372445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Al disco duro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Creación de una cookie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del objeto Cookie: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Establecimiento de periodo de vida: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Añadir cookie a la respuesta: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56363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Cookie </a:t>
            </a:r>
            <a:r>
              <a:rPr lang="es-ES" sz="1600" dirty="0" err="1" smtClean="0"/>
              <a:t>ck</a:t>
            </a:r>
            <a:r>
              <a:rPr lang="es-ES" sz="1600" dirty="0" smtClean="0"/>
              <a:t>=new Cookie(“codigo”,”E27”);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57175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ck.setMaxAge</a:t>
            </a:r>
            <a:r>
              <a:rPr lang="es-ES" sz="1600" dirty="0" smtClean="0"/>
              <a:t>(18000);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360134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response.addCookie</a:t>
            </a:r>
            <a:r>
              <a:rPr lang="es-ES" sz="1600" dirty="0" smtClean="0"/>
              <a:t>(</a:t>
            </a:r>
            <a:r>
              <a:rPr lang="es-ES" sz="1600" dirty="0" err="1" smtClean="0"/>
              <a:t>ck</a:t>
            </a:r>
            <a:r>
              <a:rPr lang="es-ES" sz="1600" dirty="0" smtClean="0"/>
              <a:t>);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Recuperación de una cookie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Obtención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cookies: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Recorrido y búsqueda: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56363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Cookie[] </a:t>
            </a:r>
            <a:r>
              <a:rPr lang="es-ES" sz="1600" dirty="0" smtClean="0"/>
              <a:t>cookies=</a:t>
            </a:r>
            <a:r>
              <a:rPr lang="es-ES" sz="1600" dirty="0" err="1" smtClean="0"/>
              <a:t>request.getCookies</a:t>
            </a:r>
            <a:r>
              <a:rPr lang="es-ES" sz="1600" dirty="0" smtClean="0"/>
              <a:t>();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57175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for</a:t>
            </a:r>
            <a:r>
              <a:rPr lang="es-ES" sz="1600" dirty="0" smtClean="0"/>
              <a:t>(Cookie </a:t>
            </a:r>
            <a:r>
              <a:rPr lang="es-ES" sz="1600" dirty="0" err="1" smtClean="0"/>
              <a:t>ck:cookies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if</a:t>
            </a:r>
            <a:r>
              <a:rPr lang="es-ES" sz="1600" dirty="0" smtClean="0"/>
              <a:t>(</a:t>
            </a:r>
            <a:r>
              <a:rPr lang="es-ES" sz="1600" dirty="0" err="1" smtClean="0"/>
              <a:t>ck.getName</a:t>
            </a:r>
            <a:r>
              <a:rPr lang="es-ES" sz="1600" dirty="0" smtClean="0"/>
              <a:t>().</a:t>
            </a:r>
            <a:r>
              <a:rPr lang="es-ES" sz="1600" dirty="0" err="1" smtClean="0"/>
              <a:t>equals</a:t>
            </a:r>
            <a:r>
              <a:rPr lang="es-ES" sz="1600" dirty="0" smtClean="0"/>
              <a:t>(“</a:t>
            </a:r>
            <a:r>
              <a:rPr lang="es-ES" sz="1600" dirty="0" err="1" smtClean="0"/>
              <a:t>codigo</a:t>
            </a:r>
            <a:r>
              <a:rPr lang="es-ES" sz="1600" smtClean="0"/>
              <a:t>”)){</a:t>
            </a:r>
            <a:endParaRPr lang="es-ES" sz="1600" dirty="0" smtClean="0"/>
          </a:p>
          <a:p>
            <a:r>
              <a:rPr lang="es-ES" sz="1600" dirty="0" smtClean="0"/>
              <a:t>		</a:t>
            </a:r>
            <a:r>
              <a:rPr lang="es-ES" sz="1600" dirty="0" err="1" smtClean="0"/>
              <a:t>String</a:t>
            </a:r>
            <a:r>
              <a:rPr lang="es-ES" sz="1600" dirty="0" smtClean="0"/>
              <a:t> valor=</a:t>
            </a:r>
            <a:r>
              <a:rPr lang="es-ES" sz="1600" dirty="0" err="1" smtClean="0"/>
              <a:t>ck.getValue</a:t>
            </a:r>
            <a:r>
              <a:rPr lang="es-ES" sz="1600" dirty="0" smtClean="0"/>
              <a:t>();</a:t>
            </a:r>
          </a:p>
          <a:p>
            <a:r>
              <a:rPr lang="es-ES" sz="1600" dirty="0" smtClean="0"/>
              <a:t>	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10572</TotalTime>
  <Words>136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Cookies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114</cp:revision>
  <dcterms:created xsi:type="dcterms:W3CDTF">2016-05-07T10:27:15Z</dcterms:created>
  <dcterms:modified xsi:type="dcterms:W3CDTF">2019-06-19T20:54:00Z</dcterms:modified>
</cp:coreProperties>
</file>