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01/08/2017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Lección 1. Introducción a JSF</a:t>
            </a:r>
            <a:endParaRPr lang="es-E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generales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437624"/>
            <a:ext cx="640871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Framework MVC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Incluido en la especificación Java 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Centrado en implementación de controlador y vista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integra con otras tecnologías/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frameworks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EJBs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Spring,…)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controlador y la vista en JSF 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123728" y="1725656"/>
            <a:ext cx="6408712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3563888" y="1779662"/>
            <a:ext cx="3312368" cy="18362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779912" y="2067694"/>
            <a:ext cx="648072" cy="133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 rot="16200000">
            <a:off x="3424518" y="2567101"/>
            <a:ext cx="136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FacesServlet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64088" y="1923678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364088" y="185167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Managed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bean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364088" y="2643758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5364088" y="258975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Managed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bean</a:t>
            </a:r>
            <a:endParaRPr lang="es-ES" sz="1600" dirty="0">
              <a:solidFill>
                <a:schemeClr val="bg1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4427984" y="2157704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7" idx="3"/>
          </p:cNvCxnSpPr>
          <p:nvPr/>
        </p:nvCxnSpPr>
        <p:spPr>
          <a:xfrm flipH="1">
            <a:off x="4427984" y="2373728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4427984" y="2697764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2" idx="1"/>
          </p:cNvCxnSpPr>
          <p:nvPr/>
        </p:nvCxnSpPr>
        <p:spPr>
          <a:xfrm flipH="1">
            <a:off x="4427984" y="2882141"/>
            <a:ext cx="936104" cy="19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3347864" y="4209932"/>
            <a:ext cx="1872208" cy="882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3851920" y="38678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xhtml</a:t>
            </a:r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3563888" y="437195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3491880" y="437195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Componentes gráficos JSF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0" name="29 Conector recto de flecha"/>
          <p:cNvCxnSpPr>
            <a:stCxn id="7" idx="2"/>
          </p:cNvCxnSpPr>
          <p:nvPr/>
        </p:nvCxnSpPr>
        <p:spPr>
          <a:xfrm flipH="1">
            <a:off x="3851920" y="3399842"/>
            <a:ext cx="252028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Flecha izquierda y derecha"/>
          <p:cNvSpPr/>
          <p:nvPr/>
        </p:nvSpPr>
        <p:spPr>
          <a:xfrm rot="18566491">
            <a:off x="4760475" y="3603768"/>
            <a:ext cx="133735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139952" y="145562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220072" y="42099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Vista</a:t>
            </a:r>
            <a:endParaRPr lang="es-ES" dirty="0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2339752" y="248174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2339752" y="26977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2339752" y="291378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331640" y="253574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627784" y="1203598"/>
            <a:ext cx="720080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---------------------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555776" y="91556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faces-config.xml</a:t>
            </a:r>
            <a:endParaRPr lang="es-ES" sz="1200" dirty="0"/>
          </a:p>
        </p:txBody>
      </p:sp>
      <p:cxnSp>
        <p:nvCxnSpPr>
          <p:cNvPr id="45" name="44 Conector recto de flecha"/>
          <p:cNvCxnSpPr/>
          <p:nvPr/>
        </p:nvCxnSpPr>
        <p:spPr>
          <a:xfrm flipH="1" flipV="1">
            <a:off x="3419872" y="1941680"/>
            <a:ext cx="36004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Flecha izquierda y derecha"/>
          <p:cNvSpPr/>
          <p:nvPr/>
        </p:nvSpPr>
        <p:spPr>
          <a:xfrm>
            <a:off x="6588224" y="2427734"/>
            <a:ext cx="1224136" cy="21602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CuadroTexto"/>
          <p:cNvSpPr txBox="1"/>
          <p:nvPr/>
        </p:nvSpPr>
        <p:spPr>
          <a:xfrm>
            <a:off x="7812360" y="237372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Implementaciones y extensiones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437624"/>
            <a:ext cx="640871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Mojarra. Implementación oficial de Oracle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MyFaces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Implementación de apache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RichFaces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 Ampliación de librerías de componentes avanzados (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JBoss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PrimeFaces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 Ampliación similar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RichFaces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(Prime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Tek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utiliza JSF?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051720" y="1275606"/>
            <a:ext cx="1662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ebay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64088" y="1491630"/>
            <a:ext cx="1873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volvo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491880" y="2211710"/>
            <a:ext cx="1792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bmw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788024" y="3003798"/>
            <a:ext cx="3102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lufthansa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475656" y="3291830"/>
            <a:ext cx="1771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cisco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707904" y="3867894"/>
            <a:ext cx="3392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accenture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50"/>
                            </p:stCondLst>
                            <p:childTnLst>
                              <p:par>
                                <p:cTn id="4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50"/>
                            </p:stCondLst>
                            <p:childTnLst>
                              <p:par>
                                <p:cTn id="4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1739</TotalTime>
  <Words>102</Words>
  <Application>Microsoft Office PowerPoint</Application>
  <PresentationFormat>Presentación en pantalla (16:9)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Solsticio</vt:lpstr>
      <vt:lpstr>Lección 1. Introducción a JSF</vt:lpstr>
      <vt:lpstr>Características generales</vt:lpstr>
      <vt:lpstr>El controlador y la vista en JSF </vt:lpstr>
      <vt:lpstr>Implementaciones y extensiones</vt:lpstr>
      <vt:lpstr>¿Quién utiliza JSF?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16</cp:revision>
  <dcterms:created xsi:type="dcterms:W3CDTF">2017-04-22T22:25:01Z</dcterms:created>
  <dcterms:modified xsi:type="dcterms:W3CDTF">2017-08-01T06:30:44Z</dcterms:modified>
</cp:coreProperties>
</file>