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1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2. Elementos </a:t>
            </a:r>
            <a:r>
              <a:rPr lang="es-ES" sz="4800" smtClean="0"/>
              <a:t>que forman </a:t>
            </a:r>
            <a:r>
              <a:rPr lang="es-ES" sz="4800" dirty="0" smtClean="0"/>
              <a:t>JSF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FacesServlet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437624"/>
            <a:ext cx="640871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Recibe y procesa todas las peticiones cliente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Controla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managed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las vistas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Antes de la versión JSF 2.1, debía ser registrado en web.xml. Desde la versión JSF 2.2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FacesServlet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incluye anotación de configuración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Lee la configuración adicional del archivo faces-config.xml situado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WEB-INF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faces-config.xml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437624"/>
            <a:ext cx="640871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Opcional desde la versión JSF 2.0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 configuración adicional de JSF como: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Validadores y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conversores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personalizados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Reglas de navegación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Archivos de recursos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Managed</a:t>
            </a:r>
            <a:r>
              <a:rPr lang="es-ES" dirty="0" smtClean="0"/>
              <a:t> </a:t>
            </a:r>
            <a:r>
              <a:rPr lang="es-ES" dirty="0" err="1" smtClean="0"/>
              <a:t>Beans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403648" y="1221600"/>
            <a:ext cx="3672408" cy="172819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POJO que procesan peticiones específicas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Define propiedades p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ara recoger los parámetros de la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request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proporcionar los datos de respuesta para la vista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Incluye los métodos controladores de acción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903640" y="1563638"/>
            <a:ext cx="3132856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@</a:t>
            </a:r>
            <a:r>
              <a:rPr lang="es-ES" sz="1400" dirty="0" err="1" smtClean="0"/>
              <a:t>ManagedBean</a:t>
            </a:r>
            <a:endParaRPr lang="es-ES" sz="1400" dirty="0" smtClean="0"/>
          </a:p>
          <a:p>
            <a:r>
              <a:rPr lang="es-ES" sz="1400" dirty="0" smtClean="0"/>
              <a:t>@</a:t>
            </a:r>
            <a:r>
              <a:rPr lang="es-ES" sz="1400" dirty="0" err="1" smtClean="0"/>
              <a:t>RequestScoped</a:t>
            </a:r>
            <a:endParaRPr lang="es-ES" sz="1400" dirty="0" smtClean="0"/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AltasBean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//atributos con sus </a:t>
            </a:r>
            <a:r>
              <a:rPr lang="es-ES" sz="1400" dirty="0" err="1" smtClean="0"/>
              <a:t>getter</a:t>
            </a:r>
            <a:r>
              <a:rPr lang="es-ES" sz="1400" dirty="0" smtClean="0"/>
              <a:t> y setter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nombre;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    //método controlador de acción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alta(){</a:t>
            </a:r>
          </a:p>
          <a:p>
            <a:r>
              <a:rPr lang="es-ES" sz="1400" dirty="0" smtClean="0"/>
              <a:t>	: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975648" y="1275606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543600" y="69954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Indica que es un </a:t>
            </a:r>
            <a:r>
              <a:rPr lang="es-ES" sz="1400" dirty="0" err="1" smtClean="0"/>
              <a:t>managed</a:t>
            </a:r>
            <a:r>
              <a:rPr lang="es-ES" sz="1400" dirty="0" smtClean="0"/>
              <a:t> </a:t>
            </a:r>
            <a:r>
              <a:rPr lang="es-ES" sz="1400" dirty="0" err="1" smtClean="0"/>
              <a:t>bean</a:t>
            </a:r>
            <a:endParaRPr lang="es-ES" sz="14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543600" y="1851670"/>
            <a:ext cx="432048" cy="7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823520" y="15636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Ámbito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Managed</a:t>
            </a:r>
            <a:r>
              <a:rPr lang="es-ES" dirty="0" smtClean="0"/>
              <a:t> </a:t>
            </a:r>
            <a:r>
              <a:rPr lang="es-ES" dirty="0" err="1" smtClean="0"/>
              <a:t>Beans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221600"/>
            <a:ext cx="6408712" cy="172819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cuanto al formato de los métodos controladores de acción: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vinculan a los componentes gráficos de tipo </a:t>
            </a:r>
            <a:r>
              <a:rPr kumimoji="0" lang="es-ES" sz="2000" b="1" i="0" u="none" strike="noStrike" kern="1200" cap="none" spc="0" normalizeH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command</a:t>
            </a:r>
            <a:endParaRPr kumimoji="0" lang="es-ES" sz="2000" b="1" i="0" u="none" strike="noStrike" kern="1200" cap="none" spc="0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Pueden tener cualquier nombre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Devuelven el nombre de la página a la que se debe navegar o </a:t>
            </a:r>
            <a:r>
              <a:rPr lang="es-ES" sz="2000" b="1" i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se quiere permanecer en la página actual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Pueden recibir 0 o varios parámetros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51470"/>
            <a:ext cx="7498080" cy="857250"/>
          </a:xfrm>
        </p:spPr>
        <p:txBody>
          <a:bodyPr/>
          <a:lstStyle/>
          <a:p>
            <a:r>
              <a:rPr lang="es-ES" dirty="0" smtClean="0"/>
              <a:t>Componentes gráficos JSF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987574"/>
            <a:ext cx="6408712" cy="189021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 gráficos para la generación de una vista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vinculan a propiedades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Managed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enviar / recoger datos del mismo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generan mediante etiquetas de las librerías de acciones de JSF en páginas .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xhtml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19672" y="3273829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&lt;h:body&gt;</a:t>
            </a:r>
          </a:p>
          <a:p>
            <a:r>
              <a:rPr lang="es-ES" sz="1400" dirty="0" smtClean="0"/>
              <a:t>    &lt;h:inputText </a:t>
            </a:r>
            <a:r>
              <a:rPr lang="es-ES" sz="1400" dirty="0" err="1" smtClean="0"/>
              <a:t>value</a:t>
            </a:r>
            <a:r>
              <a:rPr lang="es-ES" sz="1400" dirty="0" smtClean="0"/>
              <a:t>=“#{</a:t>
            </a:r>
            <a:r>
              <a:rPr lang="es-ES" sz="1400" dirty="0" err="1" smtClean="0"/>
              <a:t>altasBean.nombre</a:t>
            </a:r>
            <a:r>
              <a:rPr lang="es-ES" sz="1400" dirty="0" smtClean="0"/>
              <a:t>}/&gt;</a:t>
            </a:r>
          </a:p>
          <a:p>
            <a:r>
              <a:rPr lang="es-ES" sz="1400" dirty="0" smtClean="0"/>
              <a:t>    &lt;h:outputText </a:t>
            </a:r>
            <a:r>
              <a:rPr lang="es-ES" sz="1400" dirty="0" err="1" smtClean="0"/>
              <a:t>value</a:t>
            </a:r>
            <a:r>
              <a:rPr lang="es-ES" sz="1400" dirty="0" smtClean="0"/>
              <a:t>=“#{</a:t>
            </a:r>
            <a:r>
              <a:rPr lang="es-ES" sz="1400" dirty="0" err="1" smtClean="0"/>
              <a:t>altasBean.resultado</a:t>
            </a:r>
            <a:r>
              <a:rPr lang="es-ES" sz="1400" dirty="0" smtClean="0"/>
              <a:t>}/&gt;</a:t>
            </a:r>
          </a:p>
          <a:p>
            <a:r>
              <a:rPr lang="es-ES" sz="1400" dirty="0" smtClean="0"/>
              <a:t>    :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23728" y="30037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xhtml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88224" y="309700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Managed</a:t>
            </a:r>
            <a:r>
              <a:rPr lang="es-ES" sz="1400" dirty="0" smtClean="0"/>
              <a:t> </a:t>
            </a:r>
            <a:r>
              <a:rPr lang="es-ES" sz="1400" dirty="0" err="1" smtClean="0"/>
              <a:t>Bean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6084168" y="3327834"/>
            <a:ext cx="2718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AltasBean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//atributos con sus </a:t>
            </a:r>
            <a:r>
              <a:rPr lang="es-ES" sz="1200" dirty="0" err="1" smtClean="0"/>
              <a:t>getter</a:t>
            </a:r>
            <a:r>
              <a:rPr lang="es-ES" sz="1200" dirty="0" smtClean="0"/>
              <a:t> y setter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nombre;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//método controlador de acción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alta(){</a:t>
            </a:r>
          </a:p>
          <a:p>
            <a:r>
              <a:rPr lang="es-ES" sz="1200" dirty="0" smtClean="0"/>
              <a:t>	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076056" y="3651870"/>
            <a:ext cx="122413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JSF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221600"/>
            <a:ext cx="6408712" cy="172819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para acceder al contexto de aplicación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para la creación de validadores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conversores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personalizados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Soporte para la creación de componentes gráficos personalizados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Principales paquetes: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javax.faces.application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javax.faces.component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javax.faces.context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2548</TotalTime>
  <Words>334</Words>
  <Application>Microsoft Office PowerPoint</Application>
  <PresentationFormat>Presentación en pantalla (16:9)</PresentationFormat>
  <Paragraphs>59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Solsticio</vt:lpstr>
      <vt:lpstr>Lección 2. Elementos que forman JSF</vt:lpstr>
      <vt:lpstr>FacesServlet</vt:lpstr>
      <vt:lpstr>faces-config.xml</vt:lpstr>
      <vt:lpstr>Managed Beans</vt:lpstr>
      <vt:lpstr>Managed Beans II</vt:lpstr>
      <vt:lpstr>Componentes gráficos JSF</vt:lpstr>
      <vt:lpstr>API JSF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22</cp:revision>
  <dcterms:created xsi:type="dcterms:W3CDTF">2017-04-22T22:25:01Z</dcterms:created>
  <dcterms:modified xsi:type="dcterms:W3CDTF">2017-07-31T12:14:25Z</dcterms:modified>
</cp:coreProperties>
</file>