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6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2276872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1. La capa de persistencia en una aplicación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una capa de persistencia?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403648" y="1628800"/>
            <a:ext cx="6768752" cy="16561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datos son expuestos a la aplicación en forma de objetos (entidades).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lógica de negocio maneja objetos, no tablas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97665" y="3762266"/>
            <a:ext cx="1975758" cy="171449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691680" y="414908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</a:t>
            </a:r>
          </a:p>
          <a:p>
            <a:r>
              <a:rPr lang="es-ES" dirty="0" smtClean="0"/>
              <a:t>(lógica de aplicación)</a:t>
            </a:r>
            <a:endParaRPr lang="es-ES" dirty="0"/>
          </a:p>
        </p:txBody>
      </p:sp>
      <p:sp>
        <p:nvSpPr>
          <p:cNvPr id="7" name="6 Disco magnético"/>
          <p:cNvSpPr/>
          <p:nvPr/>
        </p:nvSpPr>
        <p:spPr>
          <a:xfrm>
            <a:off x="6240253" y="4023523"/>
            <a:ext cx="996043" cy="11103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419868" y="4513380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4257193" y="3860237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60607" y="4486165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4888564" y="4050737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5106278" y="4448066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4752492" y="5090323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995936" y="3501008"/>
            <a:ext cx="1763486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126564" y="3076465"/>
            <a:ext cx="2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persistencia</a:t>
            </a:r>
            <a:endParaRPr lang="es-ES" dirty="0"/>
          </a:p>
        </p:txBody>
      </p:sp>
      <p:sp>
        <p:nvSpPr>
          <p:cNvPr id="16" name="15 Flecha izquierda y derecha"/>
          <p:cNvSpPr/>
          <p:nvPr/>
        </p:nvSpPr>
        <p:spPr>
          <a:xfrm>
            <a:off x="3506079" y="4546037"/>
            <a:ext cx="424543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izquierda y derecha"/>
          <p:cNvSpPr/>
          <p:nvPr/>
        </p:nvSpPr>
        <p:spPr>
          <a:xfrm>
            <a:off x="5803641" y="4600466"/>
            <a:ext cx="424543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403648" y="1628800"/>
            <a:ext cx="6768752" cy="16561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Objetos que representan una fila de una tabla de la base de datos.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mediante clases tipo JavaBean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operaciones sobre una capa de persistencia consisten en crear, modificar, eliminar y recuperar entidades.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Objeto 2"/>
          <p:cNvPicPr>
            <a:picLocks noChangeArrowheads="1"/>
          </p:cNvPicPr>
          <p:nvPr/>
        </p:nvPicPr>
        <p:blipFill>
          <a:blip r:embed="rId2" cstate="print"/>
          <a:srcRect t="-5588" r="-3954" b="-507"/>
          <a:stretch>
            <a:fillRect/>
          </a:stretch>
        </p:blipFill>
        <p:spPr bwMode="auto">
          <a:xfrm>
            <a:off x="2627784" y="2276872"/>
            <a:ext cx="3924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Frameworks</a:t>
            </a:r>
            <a:r>
              <a:rPr lang="es-ES" dirty="0" smtClean="0"/>
              <a:t> de persistencia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619672" y="1772816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Conjunto de utilidades que facilitan la creación y manipulación de una capa de persistencia.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Entre los más populares: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Hibernate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Ibatis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JPA (no exactamente un framework)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Componentes de un framework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Motor de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persistencia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(mapeo ORM)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 de configuración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API (acceso a la capa de persistencia)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</a:t>
            </a:r>
            <a:r>
              <a:rPr lang="es-ES" dirty="0" err="1" smtClean="0"/>
              <a:t>Persistence</a:t>
            </a:r>
            <a:r>
              <a:rPr lang="es-ES" dirty="0" smtClean="0"/>
              <a:t> API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916832"/>
            <a:ext cx="640871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Especificación Java EE para la configuración y gestión de una capa de persistencia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Universal: compatible con diferentes motores(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hibernate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ibatis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,..)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API estandarizado para acceso a entidades desde una aplicación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Ventajas de una capa de persistencia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916832"/>
            <a:ext cx="6408712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el acceso a los datos desde la lógica de negocio de una aplicación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Los datos son tratados como objetos desde aplicaciones orientadas a objetos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Elimina la continua interacción en el código entre el mundo de los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objetos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y el mundo relacional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1373</TotalTime>
  <Words>229</Words>
  <Application>Microsoft Office PowerPoint</Application>
  <PresentationFormat>Presentación en pantalla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Lección 1. La capa de persistencia en una aplicación</vt:lpstr>
      <vt:lpstr>¿Qué es una capa de persistencia?</vt:lpstr>
      <vt:lpstr>Entidades</vt:lpstr>
      <vt:lpstr>Frameworks de persistencia</vt:lpstr>
      <vt:lpstr>Java Persistence API</vt:lpstr>
      <vt:lpstr>Ventajas de una capa de persistencia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15</cp:revision>
  <dcterms:created xsi:type="dcterms:W3CDTF">2017-04-22T22:25:01Z</dcterms:created>
  <dcterms:modified xsi:type="dcterms:W3CDTF">2017-07-20T09:15:05Z</dcterms:modified>
</cp:coreProperties>
</file>