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</a:t>
            </a:r>
            <a:r>
              <a:rPr lang="es-ES" sz="4800" dirty="0" smtClean="0"/>
              <a:t>19. Crear entidades relacionadas</a:t>
            </a:r>
            <a:endParaRPr lang="es-ES" sz="4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8103</TotalTime>
  <Words>6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Solsticio</vt:lpstr>
      <vt:lpstr>Lección 19. Crear entidades relacionadas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26</cp:revision>
  <dcterms:created xsi:type="dcterms:W3CDTF">2017-04-22T22:25:01Z</dcterms:created>
  <dcterms:modified xsi:type="dcterms:W3CDTF">2017-07-20T15:17:53Z</dcterms:modified>
</cp:coreProperties>
</file>