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22/07/2017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21. </a:t>
            </a:r>
            <a:r>
              <a:rPr lang="es-ES" sz="4800" dirty="0" err="1" smtClean="0"/>
              <a:t>joins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556792"/>
            <a:ext cx="6408712" cy="11521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join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permite definir uniones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consulta JPQL entre entidades relacionas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 a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join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 podemos operar sobre una entidad en base a condiciones que afectan a la entidad relacionada.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Dos tipos: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Join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implícitos.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Join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explícitos.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Join</a:t>
            </a:r>
            <a:r>
              <a:rPr lang="es-ES" dirty="0" smtClean="0"/>
              <a:t> implícito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556792"/>
            <a:ext cx="6408712" cy="11521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necesita la utilización de la palabra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join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utiliza en relaciones muchos 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uno cuando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opera sobre la entidad del lado muchos y la condición afecta a la entidad del lado uno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dirty="0" err="1" smtClean="0"/>
              <a:t>Select</a:t>
            </a:r>
            <a:r>
              <a:rPr lang="es-ES" sz="2000" dirty="0" smtClean="0"/>
              <a:t> p </a:t>
            </a:r>
            <a:r>
              <a:rPr lang="es-ES" sz="2000" dirty="0" err="1" smtClean="0"/>
              <a:t>From</a:t>
            </a:r>
            <a:r>
              <a:rPr lang="es-ES" sz="2000" dirty="0" smtClean="0"/>
              <a:t> Producto p </a:t>
            </a:r>
            <a:r>
              <a:rPr lang="es-ES" sz="2000" dirty="0" err="1" smtClean="0"/>
              <a:t>where</a:t>
            </a:r>
            <a:r>
              <a:rPr lang="es-ES" sz="2000" dirty="0" smtClean="0"/>
              <a:t> </a:t>
            </a:r>
            <a:r>
              <a:rPr lang="es-ES" sz="2000" dirty="0" err="1" smtClean="0"/>
              <a:t>p.seccion.responsable</a:t>
            </a:r>
            <a:r>
              <a:rPr lang="es-ES" sz="2000" dirty="0" smtClean="0"/>
              <a:t>=‘María Salgado”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dirty="0" err="1" smtClean="0"/>
              <a:t>Select</a:t>
            </a:r>
            <a:r>
              <a:rPr lang="es-ES" sz="2000" dirty="0" smtClean="0"/>
              <a:t> e </a:t>
            </a:r>
            <a:r>
              <a:rPr lang="es-ES" sz="2000" dirty="0" err="1" smtClean="0"/>
              <a:t>From</a:t>
            </a:r>
            <a:r>
              <a:rPr lang="es-ES" sz="2000" dirty="0" smtClean="0"/>
              <a:t> Empleado e </a:t>
            </a:r>
            <a:r>
              <a:rPr lang="es-ES" sz="2000" dirty="0" err="1" smtClean="0"/>
              <a:t>where</a:t>
            </a:r>
            <a:r>
              <a:rPr lang="es-ES" sz="2000" dirty="0" smtClean="0"/>
              <a:t> </a:t>
            </a:r>
            <a:r>
              <a:rPr lang="es-ES" sz="2000" dirty="0" err="1" smtClean="0"/>
              <a:t>e.departamento.nombre</a:t>
            </a:r>
            <a:r>
              <a:rPr lang="es-ES" sz="2000" dirty="0" smtClean="0"/>
              <a:t>=‘</a:t>
            </a:r>
            <a:r>
              <a:rPr lang="es-ES" sz="2000" dirty="0" err="1" smtClean="0"/>
              <a:t>informatica</a:t>
            </a:r>
            <a:r>
              <a:rPr lang="es-ES" sz="2000" dirty="0" smtClean="0"/>
              <a:t>’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dirty="0" smtClean="0"/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Join</a:t>
            </a:r>
            <a:r>
              <a:rPr lang="es-ES" dirty="0" smtClean="0"/>
              <a:t> explícito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556792"/>
            <a:ext cx="6408712" cy="11521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emplea la cláusula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join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dentro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from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utiliza cuando la asociación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da a través de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conjunto,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decir,  en relaciones muchos a muchos y uno a muchos en el lado uno.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dirty="0" err="1" smtClean="0"/>
              <a:t>Select</a:t>
            </a:r>
            <a:r>
              <a:rPr lang="es-ES" sz="2000" dirty="0" smtClean="0"/>
              <a:t> </a:t>
            </a:r>
            <a:r>
              <a:rPr lang="es-ES" sz="2000" dirty="0" err="1" smtClean="0"/>
              <a:t>distinct</a:t>
            </a:r>
            <a:r>
              <a:rPr lang="es-ES" sz="2000" dirty="0" smtClean="0"/>
              <a:t>(s)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Seccion</a:t>
            </a:r>
            <a:r>
              <a:rPr lang="es-ES" sz="2000" dirty="0" smtClean="0"/>
              <a:t> s </a:t>
            </a:r>
            <a:r>
              <a:rPr lang="es-ES" sz="2000" b="1" dirty="0" err="1" smtClean="0"/>
              <a:t>join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s.productos</a:t>
            </a:r>
            <a:r>
              <a:rPr lang="es-ES" sz="2000" b="1" dirty="0" smtClean="0"/>
              <a:t> p </a:t>
            </a:r>
            <a:r>
              <a:rPr lang="es-ES" sz="2000" dirty="0" err="1" smtClean="0"/>
              <a:t>where</a:t>
            </a:r>
            <a:r>
              <a:rPr lang="es-ES" sz="2000" dirty="0" smtClean="0"/>
              <a:t> </a:t>
            </a:r>
            <a:r>
              <a:rPr lang="es-ES" sz="2000" dirty="0" err="1" smtClean="0"/>
              <a:t>p.nombre</a:t>
            </a:r>
            <a:r>
              <a:rPr lang="es-ES" sz="2000" dirty="0" smtClean="0"/>
              <a:t> </a:t>
            </a:r>
            <a:r>
              <a:rPr lang="es-ES" sz="2000" dirty="0" err="1" smtClean="0"/>
              <a:t>like</a:t>
            </a:r>
            <a:r>
              <a:rPr lang="es-ES" sz="2000" dirty="0" smtClean="0"/>
              <a:t> “%cable%”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dirty="0" err="1" smtClean="0"/>
              <a:t>Select</a:t>
            </a:r>
            <a:r>
              <a:rPr lang="es-ES" sz="2000" dirty="0" smtClean="0"/>
              <a:t> c </a:t>
            </a:r>
            <a:r>
              <a:rPr lang="es-ES" sz="2000" dirty="0" err="1" smtClean="0"/>
              <a:t>From</a:t>
            </a:r>
            <a:r>
              <a:rPr lang="es-ES" sz="2000" dirty="0" smtClean="0"/>
              <a:t> Cliente c </a:t>
            </a:r>
            <a:r>
              <a:rPr lang="es-ES" sz="2000" b="1" dirty="0" err="1" smtClean="0"/>
              <a:t>join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c.cuentas</a:t>
            </a:r>
            <a:r>
              <a:rPr lang="es-ES" sz="2000" b="1" dirty="0" smtClean="0"/>
              <a:t> b </a:t>
            </a:r>
            <a:r>
              <a:rPr lang="es-ES" sz="2000" dirty="0" err="1" smtClean="0"/>
              <a:t>where</a:t>
            </a:r>
            <a:r>
              <a:rPr lang="es-ES" sz="2000" dirty="0" smtClean="0"/>
              <a:t> </a:t>
            </a:r>
            <a:r>
              <a:rPr lang="es-ES" sz="2000" dirty="0" err="1" smtClean="0"/>
              <a:t>b.saldo</a:t>
            </a:r>
            <a:r>
              <a:rPr lang="es-ES" sz="2000" dirty="0" smtClean="0"/>
              <a:t>&gt;1000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4626</TotalTime>
  <Words>174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Solsticio</vt:lpstr>
      <vt:lpstr>Lección 21. joins</vt:lpstr>
      <vt:lpstr>Definición</vt:lpstr>
      <vt:lpstr>Join implícito</vt:lpstr>
      <vt:lpstr>Join explícito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31</cp:revision>
  <dcterms:created xsi:type="dcterms:W3CDTF">2017-04-22T22:25:01Z</dcterms:created>
  <dcterms:modified xsi:type="dcterms:W3CDTF">2017-07-22T17:32:52Z</dcterms:modified>
</cp:coreProperties>
</file>