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17C5E-BF4D-4189-9F32-7FF3C92B2EFE}" type="datetimeFigureOut">
              <a:rPr lang="es-MX" smtClean="0"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682E-8AF2-4CD4-82A6-717C1484D39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8728" y="1000108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DEPARTAMENTOS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500166" y="528638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SUBORDINADO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00166" y="321468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EMPLEADO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929454" y="92867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PROYECTOS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11 Rombo"/>
          <p:cNvSpPr/>
          <p:nvPr/>
        </p:nvSpPr>
        <p:spPr>
          <a:xfrm>
            <a:off x="4000496" y="71435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CONTROLA</a:t>
            </a:r>
            <a:endParaRPr lang="es-MX" sz="1200" dirty="0"/>
          </a:p>
        </p:txBody>
      </p:sp>
      <p:sp>
        <p:nvSpPr>
          <p:cNvPr id="13" name="12 Rombo"/>
          <p:cNvSpPr/>
          <p:nvPr/>
        </p:nvSpPr>
        <p:spPr>
          <a:xfrm>
            <a:off x="1285852" y="4071942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INTEREZA</a:t>
            </a:r>
            <a:endParaRPr lang="es-MX" sz="1200" dirty="0"/>
          </a:p>
        </p:txBody>
      </p:sp>
      <p:sp>
        <p:nvSpPr>
          <p:cNvPr id="14" name="13 Rombo"/>
          <p:cNvSpPr/>
          <p:nvPr/>
        </p:nvSpPr>
        <p:spPr>
          <a:xfrm>
            <a:off x="4000496" y="1928802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TRABAJA</a:t>
            </a:r>
            <a:endParaRPr lang="es-MX" sz="1200" dirty="0"/>
          </a:p>
        </p:txBody>
      </p:sp>
      <p:sp>
        <p:nvSpPr>
          <p:cNvPr id="15" name="14 Rombo"/>
          <p:cNvSpPr/>
          <p:nvPr/>
        </p:nvSpPr>
        <p:spPr>
          <a:xfrm>
            <a:off x="1285852" y="178592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TIENE</a:t>
            </a:r>
            <a:endParaRPr lang="es-MX" sz="1200" dirty="0"/>
          </a:p>
        </p:txBody>
      </p:sp>
      <p:sp>
        <p:nvSpPr>
          <p:cNvPr id="16" name="15 Elipse"/>
          <p:cNvSpPr/>
          <p:nvPr/>
        </p:nvSpPr>
        <p:spPr>
          <a:xfrm>
            <a:off x="-32" y="3214686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SEXO</a:t>
            </a:r>
            <a:endParaRPr lang="es-MX" sz="1000" dirty="0"/>
          </a:p>
        </p:txBody>
      </p:sp>
      <p:sp>
        <p:nvSpPr>
          <p:cNvPr id="17" name="16 Elipse"/>
          <p:cNvSpPr/>
          <p:nvPr/>
        </p:nvSpPr>
        <p:spPr>
          <a:xfrm>
            <a:off x="2214546" y="3757615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SALARIO</a:t>
            </a:r>
            <a:endParaRPr lang="es-MX" sz="1000" dirty="0"/>
          </a:p>
        </p:txBody>
      </p:sp>
      <p:sp>
        <p:nvSpPr>
          <p:cNvPr id="18" name="17 Elipse"/>
          <p:cNvSpPr/>
          <p:nvPr/>
        </p:nvSpPr>
        <p:spPr>
          <a:xfrm>
            <a:off x="0" y="4143380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DIRECTOR</a:t>
            </a:r>
            <a:endParaRPr lang="es-MX" sz="1000" dirty="0"/>
          </a:p>
        </p:txBody>
      </p:sp>
      <p:sp>
        <p:nvSpPr>
          <p:cNvPr id="19" name="18 Elipse"/>
          <p:cNvSpPr/>
          <p:nvPr/>
        </p:nvSpPr>
        <p:spPr>
          <a:xfrm>
            <a:off x="785786" y="242886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20" name="19 Elipse"/>
          <p:cNvSpPr/>
          <p:nvPr/>
        </p:nvSpPr>
        <p:spPr>
          <a:xfrm>
            <a:off x="142844" y="14285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 DE EMPLEADOS</a:t>
            </a:r>
            <a:endParaRPr lang="es-MX" sz="1000" dirty="0"/>
          </a:p>
        </p:txBody>
      </p:sp>
      <p:sp>
        <p:nvSpPr>
          <p:cNvPr id="21" name="20 Elipse"/>
          <p:cNvSpPr/>
          <p:nvPr/>
        </p:nvSpPr>
        <p:spPr>
          <a:xfrm>
            <a:off x="1571604" y="14285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FECHA</a:t>
            </a:r>
            <a:endParaRPr lang="es-MX" sz="1000" dirty="0"/>
          </a:p>
        </p:txBody>
      </p:sp>
      <p:sp>
        <p:nvSpPr>
          <p:cNvPr id="22" name="21 Elipse"/>
          <p:cNvSpPr/>
          <p:nvPr/>
        </p:nvSpPr>
        <p:spPr>
          <a:xfrm>
            <a:off x="2428860" y="1471599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DIRECTOR</a:t>
            </a:r>
            <a:endParaRPr lang="es-MX" sz="1000" dirty="0"/>
          </a:p>
        </p:txBody>
      </p:sp>
      <p:sp>
        <p:nvSpPr>
          <p:cNvPr id="23" name="22 Elipse"/>
          <p:cNvSpPr/>
          <p:nvPr/>
        </p:nvSpPr>
        <p:spPr>
          <a:xfrm>
            <a:off x="500034" y="1543037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24" name="23 Elipse"/>
          <p:cNvSpPr/>
          <p:nvPr/>
        </p:nvSpPr>
        <p:spPr>
          <a:xfrm>
            <a:off x="71406" y="85723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</a:t>
            </a:r>
            <a:endParaRPr lang="es-MX" sz="1000" dirty="0"/>
          </a:p>
        </p:txBody>
      </p:sp>
      <p:sp>
        <p:nvSpPr>
          <p:cNvPr id="25" name="24 Elipse"/>
          <p:cNvSpPr/>
          <p:nvPr/>
        </p:nvSpPr>
        <p:spPr>
          <a:xfrm>
            <a:off x="3071802" y="142852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LOCALIDADES</a:t>
            </a:r>
            <a:endParaRPr lang="es-MX" sz="1000" dirty="0"/>
          </a:p>
        </p:txBody>
      </p:sp>
      <p:sp>
        <p:nvSpPr>
          <p:cNvPr id="26" name="25 Elipse"/>
          <p:cNvSpPr/>
          <p:nvPr/>
        </p:nvSpPr>
        <p:spPr>
          <a:xfrm>
            <a:off x="6429388" y="1857364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</a:t>
            </a:r>
            <a:endParaRPr lang="es-MX" sz="1000" dirty="0"/>
          </a:p>
        </p:txBody>
      </p:sp>
      <p:sp>
        <p:nvSpPr>
          <p:cNvPr id="27" name="26 Elipse"/>
          <p:cNvSpPr/>
          <p:nvPr/>
        </p:nvSpPr>
        <p:spPr>
          <a:xfrm>
            <a:off x="7786710" y="1857364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28" name="27 Elipse"/>
          <p:cNvSpPr/>
          <p:nvPr/>
        </p:nvSpPr>
        <p:spPr>
          <a:xfrm>
            <a:off x="7000892" y="214290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DIRECTOR</a:t>
            </a:r>
            <a:endParaRPr lang="es-MX" sz="1000" dirty="0"/>
          </a:p>
        </p:txBody>
      </p:sp>
      <p:sp>
        <p:nvSpPr>
          <p:cNvPr id="29" name="28 Elipse"/>
          <p:cNvSpPr/>
          <p:nvPr/>
        </p:nvSpPr>
        <p:spPr>
          <a:xfrm>
            <a:off x="2786050" y="6072206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FECHA DE NACIMIENTO</a:t>
            </a:r>
            <a:endParaRPr lang="es-MX" sz="1000" dirty="0"/>
          </a:p>
        </p:txBody>
      </p:sp>
      <p:sp>
        <p:nvSpPr>
          <p:cNvPr id="30" name="29 Elipse"/>
          <p:cNvSpPr/>
          <p:nvPr/>
        </p:nvSpPr>
        <p:spPr>
          <a:xfrm>
            <a:off x="3071802" y="5214950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SEXO</a:t>
            </a:r>
            <a:endParaRPr lang="es-MX" sz="1000" dirty="0"/>
          </a:p>
        </p:txBody>
      </p:sp>
      <p:sp>
        <p:nvSpPr>
          <p:cNvPr id="31" name="30 Elipse"/>
          <p:cNvSpPr/>
          <p:nvPr/>
        </p:nvSpPr>
        <p:spPr>
          <a:xfrm>
            <a:off x="1428728" y="6072206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32" name="31 Elipse"/>
          <p:cNvSpPr/>
          <p:nvPr/>
        </p:nvSpPr>
        <p:spPr>
          <a:xfrm>
            <a:off x="71406" y="6043631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 DE SEGURIDAD</a:t>
            </a:r>
            <a:endParaRPr lang="es-MX" sz="1000" dirty="0"/>
          </a:p>
        </p:txBody>
      </p:sp>
      <p:sp>
        <p:nvSpPr>
          <p:cNvPr id="33" name="32 Elipse"/>
          <p:cNvSpPr/>
          <p:nvPr/>
        </p:nvSpPr>
        <p:spPr>
          <a:xfrm>
            <a:off x="-32" y="3686177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SUPERVISOR</a:t>
            </a:r>
            <a:endParaRPr lang="es-MX" sz="1000" dirty="0"/>
          </a:p>
        </p:txBody>
      </p:sp>
      <p:sp>
        <p:nvSpPr>
          <p:cNvPr id="34" name="33 Elipse"/>
          <p:cNvSpPr/>
          <p:nvPr/>
        </p:nvSpPr>
        <p:spPr>
          <a:xfrm>
            <a:off x="2928926" y="3114673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HORAS SEMANALES</a:t>
            </a:r>
            <a:endParaRPr lang="es-MX" sz="1000" dirty="0"/>
          </a:p>
        </p:txBody>
      </p:sp>
      <p:sp>
        <p:nvSpPr>
          <p:cNvPr id="35" name="34 Elipse"/>
          <p:cNvSpPr/>
          <p:nvPr/>
        </p:nvSpPr>
        <p:spPr>
          <a:xfrm>
            <a:off x="71406" y="278605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 DE SEGURIDAD</a:t>
            </a:r>
            <a:endParaRPr lang="es-MX" sz="1000" dirty="0"/>
          </a:p>
        </p:txBody>
      </p:sp>
      <p:sp>
        <p:nvSpPr>
          <p:cNvPr id="36" name="35 Elipse"/>
          <p:cNvSpPr/>
          <p:nvPr/>
        </p:nvSpPr>
        <p:spPr>
          <a:xfrm>
            <a:off x="2285984" y="2543169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FECHA DE NACIMIENTO</a:t>
            </a:r>
            <a:endParaRPr lang="es-MX" sz="1000" dirty="0"/>
          </a:p>
        </p:txBody>
      </p:sp>
      <p:cxnSp>
        <p:nvCxnSpPr>
          <p:cNvPr id="38" name="37 Conector recto"/>
          <p:cNvCxnSpPr>
            <a:endCxn id="14" idx="3"/>
          </p:cNvCxnSpPr>
          <p:nvPr/>
        </p:nvCxnSpPr>
        <p:spPr>
          <a:xfrm rot="10800000" flipV="1">
            <a:off x="5786446" y="1214421"/>
            <a:ext cx="1143008" cy="1107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4" idx="2"/>
            <a:endCxn id="13" idx="3"/>
          </p:cNvCxnSpPr>
          <p:nvPr/>
        </p:nvCxnSpPr>
        <p:spPr>
          <a:xfrm rot="5400000">
            <a:off x="3107522" y="2678901"/>
            <a:ext cx="1750231" cy="18216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11" idx="1"/>
            <a:endCxn id="12" idx="3"/>
          </p:cNvCxnSpPr>
          <p:nvPr/>
        </p:nvCxnSpPr>
        <p:spPr>
          <a:xfrm rot="10800000" flipV="1">
            <a:off x="5786446" y="1071545"/>
            <a:ext cx="1143008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" idx="2"/>
            <a:endCxn id="15" idx="0"/>
          </p:cNvCxnSpPr>
          <p:nvPr/>
        </p:nvCxnSpPr>
        <p:spPr>
          <a:xfrm rot="16200000" flipH="1">
            <a:off x="1910934" y="1518033"/>
            <a:ext cx="500066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2" idx="1"/>
            <a:endCxn id="4" idx="3"/>
          </p:cNvCxnSpPr>
          <p:nvPr/>
        </p:nvCxnSpPr>
        <p:spPr>
          <a:xfrm rot="10800000" flipV="1">
            <a:off x="2857488" y="1107264"/>
            <a:ext cx="1143008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13" idx="2"/>
            <a:endCxn id="9" idx="0"/>
          </p:cNvCxnSpPr>
          <p:nvPr/>
        </p:nvCxnSpPr>
        <p:spPr>
          <a:xfrm rot="5400000">
            <a:off x="1946654" y="5054215"/>
            <a:ext cx="428628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10" idx="2"/>
            <a:endCxn id="13" idx="0"/>
          </p:cNvCxnSpPr>
          <p:nvPr/>
        </p:nvCxnSpPr>
        <p:spPr>
          <a:xfrm rot="16200000" flipH="1">
            <a:off x="1875215" y="3768330"/>
            <a:ext cx="571504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15" idx="2"/>
            <a:endCxn id="10" idx="0"/>
          </p:cNvCxnSpPr>
          <p:nvPr/>
        </p:nvCxnSpPr>
        <p:spPr>
          <a:xfrm rot="5400000">
            <a:off x="1839497" y="2875356"/>
            <a:ext cx="642942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endCxn id="26" idx="0"/>
          </p:cNvCxnSpPr>
          <p:nvPr/>
        </p:nvCxnSpPr>
        <p:spPr>
          <a:xfrm rot="5400000">
            <a:off x="6840158" y="1410878"/>
            <a:ext cx="642940" cy="250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27" idx="0"/>
          </p:cNvCxnSpPr>
          <p:nvPr/>
        </p:nvCxnSpPr>
        <p:spPr>
          <a:xfrm rot="16200000" flipH="1">
            <a:off x="7804571" y="1268002"/>
            <a:ext cx="642940" cy="535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endCxn id="25" idx="4"/>
          </p:cNvCxnSpPr>
          <p:nvPr/>
        </p:nvCxnSpPr>
        <p:spPr>
          <a:xfrm flipV="1">
            <a:off x="2428862" y="528617"/>
            <a:ext cx="1285882" cy="471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28" idx="4"/>
            <a:endCxn id="11" idx="0"/>
          </p:cNvCxnSpPr>
          <p:nvPr/>
        </p:nvCxnSpPr>
        <p:spPr>
          <a:xfrm rot="5400000">
            <a:off x="7425949" y="746503"/>
            <a:ext cx="328615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 rot="5400000" flipH="1" flipV="1">
            <a:off x="1925222" y="746504"/>
            <a:ext cx="471491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endCxn id="20" idx="4"/>
          </p:cNvCxnSpPr>
          <p:nvPr/>
        </p:nvCxnSpPr>
        <p:spPr>
          <a:xfrm rot="10800000">
            <a:off x="750068" y="528618"/>
            <a:ext cx="1035851" cy="471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4" idx="1"/>
            <a:endCxn id="24" idx="6"/>
          </p:cNvCxnSpPr>
          <p:nvPr/>
        </p:nvCxnSpPr>
        <p:spPr>
          <a:xfrm rot="10800000">
            <a:off x="1285852" y="1050116"/>
            <a:ext cx="142876" cy="92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endCxn id="23" idx="7"/>
          </p:cNvCxnSpPr>
          <p:nvPr/>
        </p:nvCxnSpPr>
        <p:spPr>
          <a:xfrm rot="10800000" flipV="1">
            <a:off x="1536628" y="1285859"/>
            <a:ext cx="320728" cy="313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stCxn id="22" idx="0"/>
          </p:cNvCxnSpPr>
          <p:nvPr/>
        </p:nvCxnSpPr>
        <p:spPr>
          <a:xfrm rot="16200000" flipV="1">
            <a:off x="2639603" y="1075118"/>
            <a:ext cx="185739" cy="607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endCxn id="19" idx="4"/>
          </p:cNvCxnSpPr>
          <p:nvPr/>
        </p:nvCxnSpPr>
        <p:spPr>
          <a:xfrm rot="10800000">
            <a:off x="1393010" y="2814634"/>
            <a:ext cx="464347" cy="40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>
            <a:stCxn id="36" idx="4"/>
          </p:cNvCxnSpPr>
          <p:nvPr/>
        </p:nvCxnSpPr>
        <p:spPr>
          <a:xfrm rot="5400000">
            <a:off x="2536017" y="2821777"/>
            <a:ext cx="285752" cy="500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10" idx="3"/>
            <a:endCxn id="34" idx="2"/>
          </p:cNvCxnSpPr>
          <p:nvPr/>
        </p:nvCxnSpPr>
        <p:spPr>
          <a:xfrm flipV="1">
            <a:off x="2786050" y="3307556"/>
            <a:ext cx="142876" cy="50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>
            <a:endCxn id="17" idx="0"/>
          </p:cNvCxnSpPr>
          <p:nvPr/>
        </p:nvCxnSpPr>
        <p:spPr>
          <a:xfrm>
            <a:off x="2357422" y="3500438"/>
            <a:ext cx="464347" cy="257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endCxn id="35" idx="6"/>
          </p:cNvCxnSpPr>
          <p:nvPr/>
        </p:nvCxnSpPr>
        <p:spPr>
          <a:xfrm rot="10800000">
            <a:off x="1285852" y="2978942"/>
            <a:ext cx="285752" cy="235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>
            <a:stCxn id="10" idx="1"/>
            <a:endCxn id="16" idx="6"/>
          </p:cNvCxnSpPr>
          <p:nvPr/>
        </p:nvCxnSpPr>
        <p:spPr>
          <a:xfrm rot="10800000" flipV="1">
            <a:off x="1214414" y="3357561"/>
            <a:ext cx="285752" cy="5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>
            <a:stCxn id="9" idx="3"/>
            <a:endCxn id="30" idx="2"/>
          </p:cNvCxnSpPr>
          <p:nvPr/>
        </p:nvCxnSpPr>
        <p:spPr>
          <a:xfrm flipV="1">
            <a:off x="2786050" y="5407833"/>
            <a:ext cx="285752" cy="21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>
            <a:endCxn id="18" idx="6"/>
          </p:cNvCxnSpPr>
          <p:nvPr/>
        </p:nvCxnSpPr>
        <p:spPr>
          <a:xfrm rot="5400000">
            <a:off x="1189428" y="3525458"/>
            <a:ext cx="835823" cy="7857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stCxn id="33" idx="6"/>
          </p:cNvCxnSpPr>
          <p:nvPr/>
        </p:nvCxnSpPr>
        <p:spPr>
          <a:xfrm flipV="1">
            <a:off x="1214414" y="3500438"/>
            <a:ext cx="500066" cy="378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endCxn id="32" idx="7"/>
          </p:cNvCxnSpPr>
          <p:nvPr/>
        </p:nvCxnSpPr>
        <p:spPr>
          <a:xfrm rot="10800000" flipV="1">
            <a:off x="1108000" y="5572141"/>
            <a:ext cx="606480" cy="527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>
            <a:stCxn id="9" idx="2"/>
            <a:endCxn id="31" idx="0"/>
          </p:cNvCxnSpPr>
          <p:nvPr/>
        </p:nvCxnSpPr>
        <p:spPr>
          <a:xfrm rot="5400000">
            <a:off x="1839497" y="5768595"/>
            <a:ext cx="500066" cy="10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29" idx="1"/>
          </p:cNvCxnSpPr>
          <p:nvPr/>
        </p:nvCxnSpPr>
        <p:spPr>
          <a:xfrm rot="16200000" flipV="1">
            <a:off x="2459051" y="5613387"/>
            <a:ext cx="556560" cy="474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8728" y="1000108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TRANSPORTES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00166" y="542926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ALMACENES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00166" y="321468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TIENDA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929454" y="92867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PEDIDO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7 Rombo"/>
          <p:cNvSpPr/>
          <p:nvPr/>
        </p:nvSpPr>
        <p:spPr>
          <a:xfrm>
            <a:off x="4000496" y="71435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RECOGE</a:t>
            </a:r>
            <a:endParaRPr lang="es-MX" sz="1200" dirty="0"/>
          </a:p>
        </p:txBody>
      </p:sp>
      <p:sp>
        <p:nvSpPr>
          <p:cNvPr id="9" name="8 Rombo"/>
          <p:cNvSpPr/>
          <p:nvPr/>
        </p:nvSpPr>
        <p:spPr>
          <a:xfrm>
            <a:off x="1285852" y="4071942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TIENE</a:t>
            </a:r>
            <a:endParaRPr lang="es-MX" sz="1200" dirty="0"/>
          </a:p>
        </p:txBody>
      </p:sp>
      <p:sp>
        <p:nvSpPr>
          <p:cNvPr id="10" name="9 Rombo"/>
          <p:cNvSpPr/>
          <p:nvPr/>
        </p:nvSpPr>
        <p:spPr>
          <a:xfrm>
            <a:off x="3500430" y="1857364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TIENE</a:t>
            </a:r>
            <a:endParaRPr lang="es-MX" sz="1200" dirty="0"/>
          </a:p>
        </p:txBody>
      </p:sp>
      <p:sp>
        <p:nvSpPr>
          <p:cNvPr id="11" name="10 Rombo"/>
          <p:cNvSpPr/>
          <p:nvPr/>
        </p:nvSpPr>
        <p:spPr>
          <a:xfrm>
            <a:off x="1285852" y="178592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ENTREGA</a:t>
            </a:r>
            <a:endParaRPr lang="es-MX" sz="1200" dirty="0"/>
          </a:p>
        </p:txBody>
      </p:sp>
      <p:sp>
        <p:nvSpPr>
          <p:cNvPr id="12" name="11 Elipse"/>
          <p:cNvSpPr/>
          <p:nvPr/>
        </p:nvSpPr>
        <p:spPr>
          <a:xfrm>
            <a:off x="142844" y="2571744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14" name="13 Elipse"/>
          <p:cNvSpPr/>
          <p:nvPr/>
        </p:nvSpPr>
        <p:spPr>
          <a:xfrm>
            <a:off x="71406" y="3829053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TELEFONO</a:t>
            </a:r>
            <a:endParaRPr lang="es-MX" sz="1000" dirty="0"/>
          </a:p>
        </p:txBody>
      </p:sp>
      <p:sp>
        <p:nvSpPr>
          <p:cNvPr id="15" name="14 Elipse"/>
          <p:cNvSpPr/>
          <p:nvPr/>
        </p:nvSpPr>
        <p:spPr>
          <a:xfrm>
            <a:off x="5715008" y="2143116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PEDIDO</a:t>
            </a:r>
            <a:endParaRPr lang="es-MX" sz="1000" dirty="0"/>
          </a:p>
        </p:txBody>
      </p:sp>
      <p:sp>
        <p:nvSpPr>
          <p:cNvPr id="16" name="15 Elipse"/>
          <p:cNvSpPr/>
          <p:nvPr/>
        </p:nvSpPr>
        <p:spPr>
          <a:xfrm>
            <a:off x="142844" y="28572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ENTREGA</a:t>
            </a:r>
            <a:endParaRPr lang="es-MX" sz="1000" dirty="0"/>
          </a:p>
        </p:txBody>
      </p:sp>
      <p:sp>
        <p:nvSpPr>
          <p:cNvPr id="17" name="16 Elipse"/>
          <p:cNvSpPr/>
          <p:nvPr/>
        </p:nvSpPr>
        <p:spPr>
          <a:xfrm>
            <a:off x="1571604" y="14285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PEDIDOS</a:t>
            </a:r>
            <a:endParaRPr lang="es-MX" sz="1000" dirty="0"/>
          </a:p>
        </p:txBody>
      </p:sp>
      <p:sp>
        <p:nvSpPr>
          <p:cNvPr id="18" name="17 Elipse"/>
          <p:cNvSpPr/>
          <p:nvPr/>
        </p:nvSpPr>
        <p:spPr>
          <a:xfrm>
            <a:off x="7500958" y="2214554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MATRICULA</a:t>
            </a:r>
            <a:endParaRPr lang="es-MX" sz="1000" dirty="0"/>
          </a:p>
        </p:txBody>
      </p:sp>
      <p:sp>
        <p:nvSpPr>
          <p:cNvPr id="19" name="18 Elipse"/>
          <p:cNvSpPr/>
          <p:nvPr/>
        </p:nvSpPr>
        <p:spPr>
          <a:xfrm>
            <a:off x="7929554" y="25717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TIENDA DE DESTINO</a:t>
            </a:r>
            <a:endParaRPr lang="es-MX" sz="1000" dirty="0"/>
          </a:p>
        </p:txBody>
      </p:sp>
      <p:sp>
        <p:nvSpPr>
          <p:cNvPr id="20" name="19 Elipse"/>
          <p:cNvSpPr/>
          <p:nvPr/>
        </p:nvSpPr>
        <p:spPr>
          <a:xfrm>
            <a:off x="71406" y="1428736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RECOGE</a:t>
            </a:r>
            <a:endParaRPr lang="es-MX" sz="1000" dirty="0"/>
          </a:p>
        </p:txBody>
      </p:sp>
      <p:sp>
        <p:nvSpPr>
          <p:cNvPr id="21" name="20 Elipse"/>
          <p:cNvSpPr/>
          <p:nvPr/>
        </p:nvSpPr>
        <p:spPr>
          <a:xfrm>
            <a:off x="2786050" y="3714752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VIAJES SEMANALES</a:t>
            </a:r>
            <a:endParaRPr lang="es-MX" sz="1000" dirty="0"/>
          </a:p>
        </p:txBody>
      </p:sp>
      <p:sp>
        <p:nvSpPr>
          <p:cNvPr id="22" name="21 Elipse"/>
          <p:cNvSpPr/>
          <p:nvPr/>
        </p:nvSpPr>
        <p:spPr>
          <a:xfrm>
            <a:off x="6500826" y="157161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DATOS SOBRE PESO</a:t>
            </a:r>
            <a:endParaRPr lang="es-MX" sz="1000" dirty="0"/>
          </a:p>
        </p:txBody>
      </p:sp>
      <p:sp>
        <p:nvSpPr>
          <p:cNvPr id="23" name="22 Elipse"/>
          <p:cNvSpPr/>
          <p:nvPr/>
        </p:nvSpPr>
        <p:spPr>
          <a:xfrm>
            <a:off x="7929554" y="1500174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VOLUMEN</a:t>
            </a:r>
            <a:endParaRPr lang="es-MX" sz="1000" dirty="0"/>
          </a:p>
        </p:txBody>
      </p:sp>
      <p:sp>
        <p:nvSpPr>
          <p:cNvPr id="24" name="23 Elipse"/>
          <p:cNvSpPr/>
          <p:nvPr/>
        </p:nvSpPr>
        <p:spPr>
          <a:xfrm>
            <a:off x="6715140" y="214290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</a:t>
            </a:r>
            <a:endParaRPr lang="es-MX" sz="1000" dirty="0"/>
          </a:p>
        </p:txBody>
      </p:sp>
      <p:sp>
        <p:nvSpPr>
          <p:cNvPr id="25" name="24 Elipse"/>
          <p:cNvSpPr/>
          <p:nvPr/>
        </p:nvSpPr>
        <p:spPr>
          <a:xfrm>
            <a:off x="1643042" y="6215082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TELEFONO</a:t>
            </a:r>
            <a:endParaRPr lang="es-MX" sz="1000" dirty="0"/>
          </a:p>
        </p:txBody>
      </p:sp>
      <p:sp>
        <p:nvSpPr>
          <p:cNvPr id="26" name="25 Elipse"/>
          <p:cNvSpPr/>
          <p:nvPr/>
        </p:nvSpPr>
        <p:spPr>
          <a:xfrm>
            <a:off x="3143240" y="6186507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DIRECCION</a:t>
            </a:r>
            <a:endParaRPr lang="es-MX" sz="1000" dirty="0"/>
          </a:p>
        </p:txBody>
      </p:sp>
      <p:sp>
        <p:nvSpPr>
          <p:cNvPr id="27" name="26 Elipse"/>
          <p:cNvSpPr/>
          <p:nvPr/>
        </p:nvSpPr>
        <p:spPr>
          <a:xfrm>
            <a:off x="214282" y="621508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 DIFERENTE</a:t>
            </a:r>
            <a:endParaRPr lang="es-MX" sz="1000" dirty="0"/>
          </a:p>
        </p:txBody>
      </p:sp>
      <p:sp>
        <p:nvSpPr>
          <p:cNvPr id="28" name="27 Elipse"/>
          <p:cNvSpPr/>
          <p:nvPr/>
        </p:nvSpPr>
        <p:spPr>
          <a:xfrm>
            <a:off x="7786710" y="6286520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</a:t>
            </a:r>
            <a:endParaRPr lang="es-MX" sz="1000" dirty="0"/>
          </a:p>
        </p:txBody>
      </p:sp>
      <p:sp>
        <p:nvSpPr>
          <p:cNvPr id="29" name="28 Elipse"/>
          <p:cNvSpPr/>
          <p:nvPr/>
        </p:nvSpPr>
        <p:spPr>
          <a:xfrm>
            <a:off x="71406" y="314324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DIRECCION</a:t>
            </a:r>
            <a:endParaRPr lang="es-MX" sz="1000" dirty="0"/>
          </a:p>
        </p:txBody>
      </p:sp>
      <p:sp>
        <p:nvSpPr>
          <p:cNvPr id="30" name="29 Elipse"/>
          <p:cNvSpPr/>
          <p:nvPr/>
        </p:nvSpPr>
        <p:spPr>
          <a:xfrm>
            <a:off x="3000364" y="2857496"/>
            <a:ext cx="1357322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CANTIDAD DE VEHICULOS</a:t>
            </a:r>
            <a:endParaRPr lang="es-MX" sz="1000" dirty="0"/>
          </a:p>
        </p:txBody>
      </p:sp>
      <p:sp>
        <p:nvSpPr>
          <p:cNvPr id="31" name="30 Elipse"/>
          <p:cNvSpPr/>
          <p:nvPr/>
        </p:nvSpPr>
        <p:spPr>
          <a:xfrm>
            <a:off x="6858016" y="385762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LIMITE DE VOLUMEN</a:t>
            </a:r>
            <a:endParaRPr lang="es-MX" sz="1000" dirty="0"/>
          </a:p>
        </p:txBody>
      </p:sp>
      <p:sp>
        <p:nvSpPr>
          <p:cNvPr id="32" name="31 Elipse"/>
          <p:cNvSpPr/>
          <p:nvPr/>
        </p:nvSpPr>
        <p:spPr>
          <a:xfrm>
            <a:off x="7786710" y="3143248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PESO</a:t>
            </a:r>
            <a:endParaRPr lang="es-MX" sz="1000" dirty="0"/>
          </a:p>
        </p:txBody>
      </p:sp>
      <p:cxnSp>
        <p:nvCxnSpPr>
          <p:cNvPr id="34" name="33 Conector recto"/>
          <p:cNvCxnSpPr>
            <a:stCxn id="10" idx="1"/>
            <a:endCxn id="4" idx="3"/>
          </p:cNvCxnSpPr>
          <p:nvPr/>
        </p:nvCxnSpPr>
        <p:spPr>
          <a:xfrm rot="10800000">
            <a:off x="2857488" y="1142985"/>
            <a:ext cx="642942" cy="1107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7" idx="1"/>
            <a:endCxn id="8" idx="3"/>
          </p:cNvCxnSpPr>
          <p:nvPr/>
        </p:nvCxnSpPr>
        <p:spPr>
          <a:xfrm rot="10800000" flipV="1">
            <a:off x="5786446" y="1071545"/>
            <a:ext cx="1143008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" idx="2"/>
            <a:endCxn id="11" idx="0"/>
          </p:cNvCxnSpPr>
          <p:nvPr/>
        </p:nvCxnSpPr>
        <p:spPr>
          <a:xfrm rot="16200000" flipH="1">
            <a:off x="1910934" y="1518033"/>
            <a:ext cx="500066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8" idx="1"/>
            <a:endCxn id="4" idx="3"/>
          </p:cNvCxnSpPr>
          <p:nvPr/>
        </p:nvCxnSpPr>
        <p:spPr>
          <a:xfrm rot="10800000" flipV="1">
            <a:off x="2857488" y="1107264"/>
            <a:ext cx="1143008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9" idx="2"/>
            <a:endCxn id="5" idx="0"/>
          </p:cNvCxnSpPr>
          <p:nvPr/>
        </p:nvCxnSpPr>
        <p:spPr>
          <a:xfrm rot="5400000">
            <a:off x="1875216" y="5125653"/>
            <a:ext cx="571504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6" idx="2"/>
            <a:endCxn id="9" idx="0"/>
          </p:cNvCxnSpPr>
          <p:nvPr/>
        </p:nvCxnSpPr>
        <p:spPr>
          <a:xfrm rot="16200000" flipH="1">
            <a:off x="1875215" y="3768330"/>
            <a:ext cx="571504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1" idx="2"/>
            <a:endCxn id="6" idx="0"/>
          </p:cNvCxnSpPr>
          <p:nvPr/>
        </p:nvCxnSpPr>
        <p:spPr>
          <a:xfrm rot="5400000">
            <a:off x="1839497" y="2875356"/>
            <a:ext cx="642942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endCxn id="22" idx="0"/>
          </p:cNvCxnSpPr>
          <p:nvPr/>
        </p:nvCxnSpPr>
        <p:spPr>
          <a:xfrm rot="5400000">
            <a:off x="7090191" y="1232283"/>
            <a:ext cx="357188" cy="321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endCxn id="23" idx="0"/>
          </p:cNvCxnSpPr>
          <p:nvPr/>
        </p:nvCxnSpPr>
        <p:spPr>
          <a:xfrm>
            <a:off x="8215340" y="1214424"/>
            <a:ext cx="321437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63" idx="1"/>
            <a:endCxn id="21" idx="6"/>
          </p:cNvCxnSpPr>
          <p:nvPr/>
        </p:nvCxnSpPr>
        <p:spPr>
          <a:xfrm rot="10800000" flipV="1">
            <a:off x="4071934" y="3786189"/>
            <a:ext cx="214314" cy="121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24" idx="4"/>
            <a:endCxn id="7" idx="0"/>
          </p:cNvCxnSpPr>
          <p:nvPr/>
        </p:nvCxnSpPr>
        <p:spPr>
          <a:xfrm rot="16200000" flipH="1">
            <a:off x="7283072" y="639345"/>
            <a:ext cx="328615" cy="250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5400000" flipH="1" flipV="1">
            <a:off x="1925222" y="746504"/>
            <a:ext cx="471491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endCxn id="16" idx="5"/>
          </p:cNvCxnSpPr>
          <p:nvPr/>
        </p:nvCxnSpPr>
        <p:spPr>
          <a:xfrm rot="16200000" flipV="1">
            <a:off x="1147248" y="647190"/>
            <a:ext cx="385109" cy="32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4" idx="1"/>
            <a:endCxn id="20" idx="6"/>
          </p:cNvCxnSpPr>
          <p:nvPr/>
        </p:nvCxnSpPr>
        <p:spPr>
          <a:xfrm rot="10800000" flipV="1">
            <a:off x="1285852" y="1142983"/>
            <a:ext cx="142876" cy="478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19" idx="4"/>
          </p:cNvCxnSpPr>
          <p:nvPr/>
        </p:nvCxnSpPr>
        <p:spPr>
          <a:xfrm flipV="1">
            <a:off x="8215338" y="642943"/>
            <a:ext cx="321439" cy="285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62" idx="3"/>
          </p:cNvCxnSpPr>
          <p:nvPr/>
        </p:nvCxnSpPr>
        <p:spPr>
          <a:xfrm rot="5400000">
            <a:off x="7254454" y="2504577"/>
            <a:ext cx="385109" cy="463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62" idx="0"/>
            <a:endCxn id="15" idx="4"/>
          </p:cNvCxnSpPr>
          <p:nvPr/>
        </p:nvCxnSpPr>
        <p:spPr>
          <a:xfrm rot="16200000" flipV="1">
            <a:off x="6318660" y="2532453"/>
            <a:ext cx="257177" cy="250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32" idx="1"/>
          </p:cNvCxnSpPr>
          <p:nvPr/>
        </p:nvCxnSpPr>
        <p:spPr>
          <a:xfrm rot="16200000" flipV="1">
            <a:off x="7531150" y="2755868"/>
            <a:ext cx="127931" cy="759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63" idx="1"/>
            <a:endCxn id="30" idx="5"/>
          </p:cNvCxnSpPr>
          <p:nvPr/>
        </p:nvCxnSpPr>
        <p:spPr>
          <a:xfrm rot="10800000">
            <a:off x="4158912" y="3223354"/>
            <a:ext cx="127337" cy="562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endCxn id="31" idx="0"/>
          </p:cNvCxnSpPr>
          <p:nvPr/>
        </p:nvCxnSpPr>
        <p:spPr>
          <a:xfrm rot="16200000" flipH="1">
            <a:off x="6804439" y="3196828"/>
            <a:ext cx="785816" cy="535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endCxn id="12" idx="6"/>
          </p:cNvCxnSpPr>
          <p:nvPr/>
        </p:nvCxnSpPr>
        <p:spPr>
          <a:xfrm rot="16200000" flipV="1">
            <a:off x="1203699" y="2918219"/>
            <a:ext cx="450059" cy="142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endCxn id="26" idx="2"/>
          </p:cNvCxnSpPr>
          <p:nvPr/>
        </p:nvCxnSpPr>
        <p:spPr>
          <a:xfrm rot="16200000" flipH="1">
            <a:off x="2632458" y="5868608"/>
            <a:ext cx="664374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endCxn id="14" idx="6"/>
          </p:cNvCxnSpPr>
          <p:nvPr/>
        </p:nvCxnSpPr>
        <p:spPr>
          <a:xfrm rot="5400000">
            <a:off x="1132260" y="3654030"/>
            <a:ext cx="521498" cy="21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29" idx="6"/>
            <a:endCxn id="6" idx="1"/>
          </p:cNvCxnSpPr>
          <p:nvPr/>
        </p:nvCxnSpPr>
        <p:spPr>
          <a:xfrm>
            <a:off x="1285852" y="3336131"/>
            <a:ext cx="214314" cy="21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64" idx="2"/>
            <a:endCxn id="28" idx="0"/>
          </p:cNvCxnSpPr>
          <p:nvPr/>
        </p:nvCxnSpPr>
        <p:spPr>
          <a:xfrm rot="16200000" flipH="1">
            <a:off x="7911726" y="5804313"/>
            <a:ext cx="357190" cy="607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27" idx="0"/>
          </p:cNvCxnSpPr>
          <p:nvPr/>
        </p:nvCxnSpPr>
        <p:spPr>
          <a:xfrm rot="10800000" flipV="1">
            <a:off x="821506" y="5715016"/>
            <a:ext cx="678661" cy="500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endCxn id="5" idx="2"/>
          </p:cNvCxnSpPr>
          <p:nvPr/>
        </p:nvCxnSpPr>
        <p:spPr>
          <a:xfrm rot="5400000" flipH="1" flipV="1">
            <a:off x="1893075" y="5965049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5929322" y="278605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CAMION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4286248" y="364331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VEHICULOS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7143768" y="564357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VIAJE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5" name="64 Rombo"/>
          <p:cNvSpPr/>
          <p:nvPr/>
        </p:nvSpPr>
        <p:spPr>
          <a:xfrm>
            <a:off x="5572132" y="464344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REALIZA</a:t>
            </a:r>
            <a:endParaRPr lang="es-MX" sz="1200" dirty="0"/>
          </a:p>
        </p:txBody>
      </p:sp>
      <p:cxnSp>
        <p:nvCxnSpPr>
          <p:cNvPr id="100" name="99 Conector recto"/>
          <p:cNvCxnSpPr>
            <a:stCxn id="65" idx="1"/>
            <a:endCxn id="63" idx="2"/>
          </p:cNvCxnSpPr>
          <p:nvPr/>
        </p:nvCxnSpPr>
        <p:spPr>
          <a:xfrm rot="10800000">
            <a:off x="4929190" y="3929067"/>
            <a:ext cx="642942" cy="1107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stCxn id="63" idx="0"/>
            <a:endCxn id="10" idx="2"/>
          </p:cNvCxnSpPr>
          <p:nvPr/>
        </p:nvCxnSpPr>
        <p:spPr>
          <a:xfrm rot="16200000" flipV="1">
            <a:off x="4161232" y="2875355"/>
            <a:ext cx="1000132" cy="535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>
            <a:stCxn id="62" idx="1"/>
            <a:endCxn id="10" idx="3"/>
          </p:cNvCxnSpPr>
          <p:nvPr/>
        </p:nvCxnSpPr>
        <p:spPr>
          <a:xfrm rot="10800000">
            <a:off x="5286380" y="2250274"/>
            <a:ext cx="642942" cy="678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65" idx="0"/>
            <a:endCxn id="62" idx="2"/>
          </p:cNvCxnSpPr>
          <p:nvPr/>
        </p:nvCxnSpPr>
        <p:spPr>
          <a:xfrm rot="5400000" flipH="1" flipV="1">
            <a:off x="5732867" y="3804050"/>
            <a:ext cx="1571636" cy="10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>
            <a:stCxn id="64" idx="0"/>
            <a:endCxn id="65" idx="3"/>
          </p:cNvCxnSpPr>
          <p:nvPr/>
        </p:nvCxnSpPr>
        <p:spPr>
          <a:xfrm rot="16200000" flipV="1">
            <a:off x="7268785" y="5125653"/>
            <a:ext cx="607223" cy="42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8728" y="1000108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EQUIPO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00166" y="544750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HOTELES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444208" y="92867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PRATIDO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7 Rombo"/>
          <p:cNvSpPr/>
          <p:nvPr/>
        </p:nvSpPr>
        <p:spPr>
          <a:xfrm>
            <a:off x="3707904" y="71435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JUEGA</a:t>
            </a:r>
            <a:endParaRPr lang="es-MX" sz="1200" dirty="0"/>
          </a:p>
        </p:txBody>
      </p:sp>
      <p:sp>
        <p:nvSpPr>
          <p:cNvPr id="10" name="9 Rombo"/>
          <p:cNvSpPr/>
          <p:nvPr/>
        </p:nvSpPr>
        <p:spPr>
          <a:xfrm>
            <a:off x="6143604" y="2071594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ASIGNA</a:t>
            </a:r>
            <a:endParaRPr lang="es-MX" sz="1200" dirty="0"/>
          </a:p>
        </p:txBody>
      </p:sp>
      <p:sp>
        <p:nvSpPr>
          <p:cNvPr id="11" name="10 Rombo"/>
          <p:cNvSpPr/>
          <p:nvPr/>
        </p:nvSpPr>
        <p:spPr>
          <a:xfrm>
            <a:off x="1285852" y="3429000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ALOJA</a:t>
            </a:r>
            <a:endParaRPr lang="es-MX" sz="1200" dirty="0"/>
          </a:p>
        </p:txBody>
      </p:sp>
      <p:sp>
        <p:nvSpPr>
          <p:cNvPr id="12" name="11 Elipse"/>
          <p:cNvSpPr/>
          <p:nvPr/>
        </p:nvSpPr>
        <p:spPr>
          <a:xfrm>
            <a:off x="2392170" y="4637696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EQUIPOS</a:t>
            </a:r>
            <a:endParaRPr lang="es-MX" sz="1000" dirty="0"/>
          </a:p>
        </p:txBody>
      </p:sp>
      <p:sp>
        <p:nvSpPr>
          <p:cNvPr id="13" name="12 Elipse"/>
          <p:cNvSpPr/>
          <p:nvPr/>
        </p:nvSpPr>
        <p:spPr>
          <a:xfrm>
            <a:off x="12736" y="5147084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14" name="13 Elipse"/>
          <p:cNvSpPr/>
          <p:nvPr/>
        </p:nvSpPr>
        <p:spPr>
          <a:xfrm>
            <a:off x="5148064" y="1531067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EQUIPO</a:t>
            </a:r>
            <a:endParaRPr lang="es-MX" sz="1000" dirty="0"/>
          </a:p>
        </p:txBody>
      </p:sp>
      <p:sp>
        <p:nvSpPr>
          <p:cNvPr id="15" name="14 Elipse"/>
          <p:cNvSpPr/>
          <p:nvPr/>
        </p:nvSpPr>
        <p:spPr>
          <a:xfrm>
            <a:off x="142844" y="28572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 DE GOLES</a:t>
            </a:r>
            <a:endParaRPr lang="es-MX" sz="1000" dirty="0"/>
          </a:p>
        </p:txBody>
      </p:sp>
      <p:sp>
        <p:nvSpPr>
          <p:cNvPr id="16" name="15 Elipse"/>
          <p:cNvSpPr/>
          <p:nvPr/>
        </p:nvSpPr>
        <p:spPr>
          <a:xfrm>
            <a:off x="1571604" y="14285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CAMISETA</a:t>
            </a:r>
            <a:endParaRPr lang="es-MX" sz="1000" dirty="0"/>
          </a:p>
        </p:txBody>
      </p:sp>
      <p:sp>
        <p:nvSpPr>
          <p:cNvPr id="17" name="16 Elipse"/>
          <p:cNvSpPr/>
          <p:nvPr/>
        </p:nvSpPr>
        <p:spPr>
          <a:xfrm>
            <a:off x="7452320" y="2852936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CLUBES</a:t>
            </a:r>
            <a:endParaRPr lang="es-MX" sz="1000" dirty="0"/>
          </a:p>
        </p:txBody>
      </p:sp>
      <p:sp>
        <p:nvSpPr>
          <p:cNvPr id="18" name="17 Elipse"/>
          <p:cNvSpPr/>
          <p:nvPr/>
        </p:nvSpPr>
        <p:spPr>
          <a:xfrm>
            <a:off x="7929554" y="25717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ATRIBUTOS</a:t>
            </a:r>
            <a:endParaRPr lang="es-MX" sz="1000" dirty="0"/>
          </a:p>
        </p:txBody>
      </p:sp>
      <p:sp>
        <p:nvSpPr>
          <p:cNvPr id="19" name="18 Elipse"/>
          <p:cNvSpPr/>
          <p:nvPr/>
        </p:nvSpPr>
        <p:spPr>
          <a:xfrm>
            <a:off x="71406" y="119675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PAIS</a:t>
            </a:r>
            <a:endParaRPr lang="es-MX" sz="1000" dirty="0"/>
          </a:p>
        </p:txBody>
      </p:sp>
      <p:sp>
        <p:nvSpPr>
          <p:cNvPr id="20" name="19 Elipse"/>
          <p:cNvSpPr/>
          <p:nvPr/>
        </p:nvSpPr>
        <p:spPr>
          <a:xfrm>
            <a:off x="5086316" y="188640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FECHA</a:t>
            </a:r>
            <a:endParaRPr lang="es-MX" sz="1000" dirty="0"/>
          </a:p>
        </p:txBody>
      </p:sp>
      <p:sp>
        <p:nvSpPr>
          <p:cNvPr id="21" name="20 Elipse"/>
          <p:cNvSpPr/>
          <p:nvPr/>
        </p:nvSpPr>
        <p:spPr>
          <a:xfrm>
            <a:off x="7524922" y="1556792"/>
            <a:ext cx="143956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ELIMINATORIAS</a:t>
            </a:r>
            <a:endParaRPr lang="es-MX" sz="1000" dirty="0"/>
          </a:p>
        </p:txBody>
      </p:sp>
      <p:sp>
        <p:nvSpPr>
          <p:cNvPr id="22" name="21 Elipse"/>
          <p:cNvSpPr/>
          <p:nvPr/>
        </p:nvSpPr>
        <p:spPr>
          <a:xfrm>
            <a:off x="7884368" y="882995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JUECES</a:t>
            </a:r>
            <a:endParaRPr lang="es-MX" sz="1000" dirty="0"/>
          </a:p>
        </p:txBody>
      </p:sp>
      <p:sp>
        <p:nvSpPr>
          <p:cNvPr id="23" name="22 Elipse"/>
          <p:cNvSpPr/>
          <p:nvPr/>
        </p:nvSpPr>
        <p:spPr>
          <a:xfrm>
            <a:off x="6588224" y="172831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RESULTADO</a:t>
            </a:r>
            <a:endParaRPr lang="es-MX" sz="1000" dirty="0"/>
          </a:p>
        </p:txBody>
      </p:sp>
      <p:sp>
        <p:nvSpPr>
          <p:cNvPr id="24" name="23 Elipse"/>
          <p:cNvSpPr/>
          <p:nvPr/>
        </p:nvSpPr>
        <p:spPr>
          <a:xfrm>
            <a:off x="1643042" y="6215082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TELEFONO</a:t>
            </a:r>
            <a:endParaRPr lang="es-MX" sz="1000" dirty="0"/>
          </a:p>
        </p:txBody>
      </p:sp>
      <p:sp>
        <p:nvSpPr>
          <p:cNvPr id="25" name="24 Elipse"/>
          <p:cNvSpPr/>
          <p:nvPr/>
        </p:nvSpPr>
        <p:spPr>
          <a:xfrm>
            <a:off x="3143240" y="6186507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DIRECCION</a:t>
            </a:r>
            <a:endParaRPr lang="es-MX" sz="1000" dirty="0"/>
          </a:p>
        </p:txBody>
      </p:sp>
      <p:sp>
        <p:nvSpPr>
          <p:cNvPr id="26" name="25 Elipse"/>
          <p:cNvSpPr/>
          <p:nvPr/>
        </p:nvSpPr>
        <p:spPr>
          <a:xfrm>
            <a:off x="214282" y="6215082"/>
            <a:ext cx="1357322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HABITACIONES</a:t>
            </a:r>
            <a:endParaRPr lang="es-MX" sz="1000" dirty="0"/>
          </a:p>
        </p:txBody>
      </p:sp>
      <p:sp>
        <p:nvSpPr>
          <p:cNvPr id="27" name="26 Elipse"/>
          <p:cNvSpPr/>
          <p:nvPr/>
        </p:nvSpPr>
        <p:spPr>
          <a:xfrm>
            <a:off x="5868144" y="6286520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FECHA DE  REGISTRO</a:t>
            </a:r>
            <a:endParaRPr lang="es-MX" sz="1000" dirty="0"/>
          </a:p>
        </p:txBody>
      </p:sp>
      <p:sp>
        <p:nvSpPr>
          <p:cNvPr id="28" name="27 Elipse"/>
          <p:cNvSpPr/>
          <p:nvPr/>
        </p:nvSpPr>
        <p:spPr>
          <a:xfrm>
            <a:off x="214282" y="4289828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CODIGO</a:t>
            </a:r>
            <a:endParaRPr lang="es-MX" sz="1000" dirty="0"/>
          </a:p>
        </p:txBody>
      </p:sp>
      <p:sp>
        <p:nvSpPr>
          <p:cNvPr id="29" name="28 Elipse"/>
          <p:cNvSpPr/>
          <p:nvPr/>
        </p:nvSpPr>
        <p:spPr>
          <a:xfrm>
            <a:off x="548521" y="1885939"/>
            <a:ext cx="1357322" cy="4286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CODIGO</a:t>
            </a:r>
            <a:endParaRPr lang="es-MX" sz="1000" dirty="0"/>
          </a:p>
        </p:txBody>
      </p:sp>
      <p:sp>
        <p:nvSpPr>
          <p:cNvPr id="30" name="29 Elipse"/>
          <p:cNvSpPr/>
          <p:nvPr/>
        </p:nvSpPr>
        <p:spPr>
          <a:xfrm>
            <a:off x="7750042" y="4077072"/>
            <a:ext cx="1214446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NOMBRE</a:t>
            </a:r>
            <a:endParaRPr lang="es-MX" sz="1000" dirty="0"/>
          </a:p>
        </p:txBody>
      </p:sp>
      <p:sp>
        <p:nvSpPr>
          <p:cNvPr id="31" name="30 Elipse"/>
          <p:cNvSpPr/>
          <p:nvPr/>
        </p:nvSpPr>
        <p:spPr>
          <a:xfrm>
            <a:off x="7822620" y="3501008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FECHA</a:t>
            </a:r>
            <a:endParaRPr lang="es-MX" sz="1000" dirty="0"/>
          </a:p>
        </p:txBody>
      </p:sp>
      <p:cxnSp>
        <p:nvCxnSpPr>
          <p:cNvPr id="33" name="32 Conector recto"/>
          <p:cNvCxnSpPr>
            <a:stCxn id="7" idx="1"/>
            <a:endCxn id="8" idx="3"/>
          </p:cNvCxnSpPr>
          <p:nvPr/>
        </p:nvCxnSpPr>
        <p:spPr>
          <a:xfrm flipH="1">
            <a:off x="5493854" y="1071546"/>
            <a:ext cx="950354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4" idx="2"/>
            <a:endCxn id="11" idx="0"/>
          </p:cNvCxnSpPr>
          <p:nvPr/>
        </p:nvCxnSpPr>
        <p:spPr>
          <a:xfrm>
            <a:off x="2143108" y="1285860"/>
            <a:ext cx="35719" cy="2143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8" idx="1"/>
            <a:endCxn id="4" idx="3"/>
          </p:cNvCxnSpPr>
          <p:nvPr/>
        </p:nvCxnSpPr>
        <p:spPr>
          <a:xfrm flipH="1">
            <a:off x="2857488" y="1107265"/>
            <a:ext cx="850416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11" idx="2"/>
            <a:endCxn id="6" idx="0"/>
          </p:cNvCxnSpPr>
          <p:nvPr/>
        </p:nvCxnSpPr>
        <p:spPr>
          <a:xfrm flipH="1">
            <a:off x="2143108" y="4214818"/>
            <a:ext cx="35719" cy="1232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endCxn id="21" idx="0"/>
          </p:cNvCxnSpPr>
          <p:nvPr/>
        </p:nvCxnSpPr>
        <p:spPr>
          <a:xfrm>
            <a:off x="7730092" y="1214422"/>
            <a:ext cx="514613" cy="342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7" idx="3"/>
            <a:endCxn id="22" idx="2"/>
          </p:cNvCxnSpPr>
          <p:nvPr/>
        </p:nvCxnSpPr>
        <p:spPr>
          <a:xfrm>
            <a:off x="7730092" y="1071546"/>
            <a:ext cx="154276" cy="4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endCxn id="20" idx="6"/>
          </p:cNvCxnSpPr>
          <p:nvPr/>
        </p:nvCxnSpPr>
        <p:spPr>
          <a:xfrm flipH="1" flipV="1">
            <a:off x="6372200" y="381523"/>
            <a:ext cx="389464" cy="547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23" idx="4"/>
          </p:cNvCxnSpPr>
          <p:nvPr/>
        </p:nvCxnSpPr>
        <p:spPr>
          <a:xfrm>
            <a:off x="7195447" y="558596"/>
            <a:ext cx="9309" cy="370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 flipH="1" flipV="1">
            <a:off x="1925222" y="746504"/>
            <a:ext cx="471491" cy="35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endCxn id="15" idx="5"/>
          </p:cNvCxnSpPr>
          <p:nvPr/>
        </p:nvCxnSpPr>
        <p:spPr>
          <a:xfrm rot="16200000" flipV="1">
            <a:off x="1147248" y="647190"/>
            <a:ext cx="385109" cy="32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4" idx="1"/>
            <a:endCxn id="19" idx="6"/>
          </p:cNvCxnSpPr>
          <p:nvPr/>
        </p:nvCxnSpPr>
        <p:spPr>
          <a:xfrm flipH="1">
            <a:off x="1285852" y="1142984"/>
            <a:ext cx="142876" cy="2466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endCxn id="18" idx="3"/>
          </p:cNvCxnSpPr>
          <p:nvPr/>
        </p:nvCxnSpPr>
        <p:spPr>
          <a:xfrm flipV="1">
            <a:off x="7730092" y="586449"/>
            <a:ext cx="377313" cy="342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</p:cNvCxnSpPr>
          <p:nvPr/>
        </p:nvCxnSpPr>
        <p:spPr>
          <a:xfrm flipH="1">
            <a:off x="7380312" y="3182207"/>
            <a:ext cx="249859" cy="390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14" idx="7"/>
          </p:cNvCxnSpPr>
          <p:nvPr/>
        </p:nvCxnSpPr>
        <p:spPr>
          <a:xfrm flipH="1">
            <a:off x="6184659" y="1199605"/>
            <a:ext cx="259549" cy="3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31" idx="2"/>
            <a:endCxn id="59" idx="3"/>
          </p:cNvCxnSpPr>
          <p:nvPr/>
        </p:nvCxnSpPr>
        <p:spPr>
          <a:xfrm flipH="1">
            <a:off x="7740352" y="3693891"/>
            <a:ext cx="82268" cy="22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endCxn id="29" idx="7"/>
          </p:cNvCxnSpPr>
          <p:nvPr/>
        </p:nvCxnSpPr>
        <p:spPr>
          <a:xfrm flipH="1">
            <a:off x="1707068" y="1285860"/>
            <a:ext cx="198776" cy="662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30" idx="1"/>
          </p:cNvCxnSpPr>
          <p:nvPr/>
        </p:nvCxnSpPr>
        <p:spPr>
          <a:xfrm>
            <a:off x="7630173" y="3858770"/>
            <a:ext cx="297720" cy="274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endCxn id="12" idx="4"/>
          </p:cNvCxnSpPr>
          <p:nvPr/>
        </p:nvCxnSpPr>
        <p:spPr>
          <a:xfrm flipV="1">
            <a:off x="2786050" y="5023461"/>
            <a:ext cx="213343" cy="42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endCxn id="25" idx="1"/>
          </p:cNvCxnSpPr>
          <p:nvPr/>
        </p:nvCxnSpPr>
        <p:spPr>
          <a:xfrm>
            <a:off x="2786050" y="5715016"/>
            <a:ext cx="535041" cy="527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6" idx="1"/>
            <a:endCxn id="13" idx="6"/>
          </p:cNvCxnSpPr>
          <p:nvPr/>
        </p:nvCxnSpPr>
        <p:spPr>
          <a:xfrm flipH="1" flipV="1">
            <a:off x="1227182" y="5339967"/>
            <a:ext cx="272984" cy="250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28" idx="6"/>
          </p:cNvCxnSpPr>
          <p:nvPr/>
        </p:nvCxnSpPr>
        <p:spPr>
          <a:xfrm>
            <a:off x="1428728" y="4482711"/>
            <a:ext cx="214314" cy="964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61" idx="2"/>
            <a:endCxn id="27" idx="0"/>
          </p:cNvCxnSpPr>
          <p:nvPr/>
        </p:nvCxnSpPr>
        <p:spPr>
          <a:xfrm flipH="1">
            <a:off x="6475367" y="5874992"/>
            <a:ext cx="611783" cy="411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endCxn id="26" idx="0"/>
          </p:cNvCxnSpPr>
          <p:nvPr/>
        </p:nvCxnSpPr>
        <p:spPr>
          <a:xfrm flipH="1">
            <a:off x="892943" y="5715016"/>
            <a:ext cx="607226" cy="500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rot="5400000" flipH="1" flipV="1">
            <a:off x="1893075" y="5965049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6454468" y="357301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JUGADOR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6444208" y="558924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CONTROL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61 Rombo"/>
          <p:cNvSpPr/>
          <p:nvPr/>
        </p:nvSpPr>
        <p:spPr>
          <a:xfrm>
            <a:off x="6228184" y="4293096"/>
            <a:ext cx="1785950" cy="78581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REALIZA</a:t>
            </a:r>
            <a:endParaRPr lang="es-MX" sz="1200" dirty="0"/>
          </a:p>
        </p:txBody>
      </p:sp>
      <p:cxnSp>
        <p:nvCxnSpPr>
          <p:cNvPr id="64" name="63 Conector recto"/>
          <p:cNvCxnSpPr>
            <a:stCxn id="7" idx="2"/>
            <a:endCxn id="10" idx="0"/>
          </p:cNvCxnSpPr>
          <p:nvPr/>
        </p:nvCxnSpPr>
        <p:spPr>
          <a:xfrm flipH="1">
            <a:off x="7036579" y="1214422"/>
            <a:ext cx="50571" cy="857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59" idx="0"/>
            <a:endCxn id="10" idx="2"/>
          </p:cNvCxnSpPr>
          <p:nvPr/>
        </p:nvCxnSpPr>
        <p:spPr>
          <a:xfrm flipH="1" flipV="1">
            <a:off x="7036579" y="2857412"/>
            <a:ext cx="60831" cy="715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62" idx="0"/>
            <a:endCxn id="59" idx="2"/>
          </p:cNvCxnSpPr>
          <p:nvPr/>
        </p:nvCxnSpPr>
        <p:spPr>
          <a:xfrm flipH="1" flipV="1">
            <a:off x="7097410" y="3858768"/>
            <a:ext cx="23749" cy="434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61" idx="0"/>
            <a:endCxn id="62" idx="2"/>
          </p:cNvCxnSpPr>
          <p:nvPr/>
        </p:nvCxnSpPr>
        <p:spPr>
          <a:xfrm flipV="1">
            <a:off x="7087150" y="5078914"/>
            <a:ext cx="34009" cy="510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83 Elipse"/>
          <p:cNvSpPr/>
          <p:nvPr/>
        </p:nvSpPr>
        <p:spPr>
          <a:xfrm>
            <a:off x="5508104" y="2827211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EQUIPO</a:t>
            </a:r>
            <a:endParaRPr lang="es-MX" sz="1000" dirty="0"/>
          </a:p>
        </p:txBody>
      </p:sp>
      <p:sp>
        <p:nvSpPr>
          <p:cNvPr id="85" name="84 Elipse"/>
          <p:cNvSpPr/>
          <p:nvPr/>
        </p:nvSpPr>
        <p:spPr>
          <a:xfrm>
            <a:off x="5256731" y="4005064"/>
            <a:ext cx="1331493" cy="4886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NUMERO DE IDENTIDAD NACIONAL</a:t>
            </a:r>
            <a:endParaRPr lang="es-MX" sz="1000" dirty="0"/>
          </a:p>
        </p:txBody>
      </p:sp>
      <p:sp>
        <p:nvSpPr>
          <p:cNvPr id="86" name="85 Elipse"/>
          <p:cNvSpPr/>
          <p:nvPr/>
        </p:nvSpPr>
        <p:spPr>
          <a:xfrm>
            <a:off x="4932040" y="3403275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GOLES</a:t>
            </a:r>
            <a:endParaRPr lang="es-MX" sz="1000" dirty="0"/>
          </a:p>
        </p:txBody>
      </p:sp>
      <p:sp>
        <p:nvSpPr>
          <p:cNvPr id="87" name="86 Elipse"/>
          <p:cNvSpPr/>
          <p:nvPr/>
        </p:nvSpPr>
        <p:spPr>
          <a:xfrm>
            <a:off x="7380312" y="6283595"/>
            <a:ext cx="1285884" cy="3857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LUGAR</a:t>
            </a:r>
            <a:endParaRPr lang="es-MX" sz="1000" dirty="0"/>
          </a:p>
        </p:txBody>
      </p:sp>
      <p:cxnSp>
        <p:nvCxnSpPr>
          <p:cNvPr id="115" name="114 Conector recto"/>
          <p:cNvCxnSpPr>
            <a:stCxn id="84" idx="5"/>
          </p:cNvCxnSpPr>
          <p:nvPr/>
        </p:nvCxnSpPr>
        <p:spPr>
          <a:xfrm>
            <a:off x="6605675" y="3156482"/>
            <a:ext cx="0" cy="400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>
            <a:stCxn id="86" idx="6"/>
            <a:endCxn id="59" idx="1"/>
          </p:cNvCxnSpPr>
          <p:nvPr/>
        </p:nvCxnSpPr>
        <p:spPr>
          <a:xfrm>
            <a:off x="6217924" y="3596158"/>
            <a:ext cx="236544" cy="119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endCxn id="85" idx="7"/>
          </p:cNvCxnSpPr>
          <p:nvPr/>
        </p:nvCxnSpPr>
        <p:spPr>
          <a:xfrm flipH="1">
            <a:off x="6393231" y="3858770"/>
            <a:ext cx="194993" cy="2178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stCxn id="87" idx="1"/>
            <a:endCxn id="61" idx="2"/>
          </p:cNvCxnSpPr>
          <p:nvPr/>
        </p:nvCxnSpPr>
        <p:spPr>
          <a:xfrm flipH="1" flipV="1">
            <a:off x="7087150" y="5874992"/>
            <a:ext cx="481475" cy="465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122</Words>
  <Application>Microsoft Office PowerPoint</Application>
  <PresentationFormat>Presentación en pantalla (4:3)</PresentationFormat>
  <Paragraphs>94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CC1-23</dc:creator>
  <cp:lastModifiedBy>HOLA</cp:lastModifiedBy>
  <cp:revision>10</cp:revision>
  <dcterms:created xsi:type="dcterms:W3CDTF">2014-03-11T18:13:50Z</dcterms:created>
  <dcterms:modified xsi:type="dcterms:W3CDTF">2014-03-12T01:28:01Z</dcterms:modified>
</cp:coreProperties>
</file>