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Arial Black" panose="020B0A04020102020204" pitchFamily="34" charset="0"/>
      <p:regular r:id="rId4"/>
      <p:bold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KSwZ54N2hfQzlXKfi9uhNn3CU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92416F-2CCE-425D-93EA-22C785C584B3}">
  <a:tblStyle styleId="{3B92416F-2CCE-425D-93EA-22C785C584B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customschemas.google.com/relationships/presentationmetadata" Target="meta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576464" y="1979943"/>
            <a:ext cx="1054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Most notable result:</a:t>
            </a: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576389" y="3957993"/>
            <a:ext cx="839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Most important lessons learned: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576475" y="1474800"/>
            <a:ext cx="790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Category to compete: Energy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576400" y="835450"/>
            <a:ext cx="1109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Team 1: Uttami Godha, Jesus Lopez Neira</a:t>
            </a:r>
            <a:endParaRPr dirty="0"/>
          </a:p>
        </p:txBody>
      </p:sp>
      <p:graphicFrame>
        <p:nvGraphicFramePr>
          <p:cNvPr id="88" name="Google Shape;88;p1"/>
          <p:cNvGraphicFramePr/>
          <p:nvPr>
            <p:extLst>
              <p:ext uri="{D42A27DB-BD31-4B8C-83A1-F6EECF244321}">
                <p14:modId xmlns:p14="http://schemas.microsoft.com/office/powerpoint/2010/main" val="628345550"/>
              </p:ext>
            </p:extLst>
          </p:nvPr>
        </p:nvGraphicFramePr>
        <p:xfrm>
          <a:off x="576471" y="2485050"/>
          <a:ext cx="11092050" cy="949980"/>
        </p:xfrm>
        <a:graphic>
          <a:graphicData uri="http://schemas.openxmlformats.org/drawingml/2006/table">
            <a:tbl>
              <a:tblPr firstRow="1" bandRow="1">
                <a:noFill/>
                <a:tableStyleId>{3B92416F-2CCE-425D-93EA-22C785C584B3}</a:tableStyleId>
              </a:tblPr>
              <a:tblGrid>
                <a:gridCol w="131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50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Test accuracy [%]</a:t>
                      </a:r>
                      <a:endParaRPr sz="16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# parameters</a:t>
                      </a:r>
                      <a:endParaRPr sz="1600"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Max. memory [MB] </a:t>
                      </a:r>
                      <a:endParaRPr sz="16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Avg. latency/image [ms] </a:t>
                      </a:r>
                      <a:endParaRPr sz="16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Max. power [W] </a:t>
                      </a:r>
                      <a:endParaRPr sz="16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Avg. energy/image [mJ] </a:t>
                      </a:r>
                      <a:endParaRPr sz="16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FoM</a:t>
                      </a:r>
                      <a:endParaRPr sz="16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70.06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2066884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29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14.9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4.458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/>
                        <a:t>41.4575</a:t>
                      </a:r>
                      <a:endParaRPr sz="1800" b="1" u="none" strike="noStrike" cap="none" dirty="0"/>
                    </a:p>
                  </a:txBody>
                  <a:tcPr marL="91450" marR="91450" marT="45725" marB="45725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1207.93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9" name="Google Shape;89;p1"/>
          <p:cNvSpPr txBox="1"/>
          <p:nvPr/>
        </p:nvSpPr>
        <p:spPr>
          <a:xfrm>
            <a:off x="576475" y="4419700"/>
            <a:ext cx="11092200" cy="23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Larger batch size = more time required before a weight update is made = longer time to compute the gradient for each step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600" b="1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longer inference time BUT lower energy consumption due to fewer parameter updates </a:t>
            </a:r>
          </a:p>
          <a:p>
            <a:pPr marL="457200" lvl="4" indent="-330200">
              <a:buSzPts val="1600"/>
              <a:buFont typeface="Calibri"/>
              <a:buChar char="●"/>
            </a:pPr>
            <a:r>
              <a:rPr lang="en-US" sz="1600" b="1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Larger batch size = lower test accuracy </a:t>
            </a:r>
          </a:p>
          <a:p>
            <a:pPr marL="127000" lvl="4">
              <a:buSzPts val="1600"/>
            </a:pPr>
            <a:r>
              <a:rPr lang="en-US" sz="1600" b="1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	 drops the model’s ability to generalize </a:t>
            </a:r>
          </a:p>
          <a:p>
            <a:pPr marL="457200" lvl="4" indent="-330200">
              <a:buSzPts val="1600"/>
              <a:buFont typeface="Calibri"/>
              <a:buChar char="●"/>
            </a:pPr>
            <a:r>
              <a:rPr lang="en-US" sz="1600" b="1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Larger batch size = higher memory consumption</a:t>
            </a:r>
          </a:p>
          <a:p>
            <a:pPr marL="127000" lvl="6">
              <a:buSzPts val="1600"/>
            </a:pPr>
            <a:r>
              <a:rPr lang="en-US" sz="1600" b="1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	 the most notable result above uses batch size = 256 </a:t>
            </a:r>
          </a:p>
          <a:p>
            <a:pPr marL="127000" lvl="6">
              <a:buSzPts val="1600"/>
            </a:pPr>
            <a:r>
              <a:rPr lang="en-US" sz="1600" b="1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	</a:t>
            </a:r>
          </a:p>
          <a:p>
            <a:pPr marL="412750" lvl="6" indent="-285750"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Summary: too much pruning or too high of a batch size = unusable test accuracy; increasing batch size decreased energy consumption, increased inference time and memory usage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166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Arial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Radu Marculescu</dc:creator>
  <cp:lastModifiedBy>Godha, Uttami</cp:lastModifiedBy>
  <cp:revision>13</cp:revision>
  <dcterms:created xsi:type="dcterms:W3CDTF">2021-04-27T19:25:35Z</dcterms:created>
  <dcterms:modified xsi:type="dcterms:W3CDTF">2023-04-17T05:24:37Z</dcterms:modified>
</cp:coreProperties>
</file>