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36ef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36ef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36ef5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36ef5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36ef5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36ef5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936ef5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936ef5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936ef5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936ef5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936ef5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936ef5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936ef5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936ef5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M&amp;T manage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meeting which generate tasks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my workspace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Many meetings, but no communication and no result, just reporting to boss.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Tasks without chargers and due date.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Many organizations may have </a:t>
            </a:r>
            <a:r>
              <a:rPr lang="ko"/>
              <a:t>similar</a:t>
            </a:r>
            <a:r>
              <a:rPr lang="ko"/>
              <a:t> situations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Meeting Report Management?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Some meeting tools like appear.in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Messenger is a good solution to communicate. KakaoTalk is s very good solution, but insufficient concentration on issue.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Two kinds of document for Business Meeting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Pre-document : issues, causes, effects, suggestions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Record : place, time, participants / talks, opinions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Report : results ~ what to do next : another meeting or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Works flow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629050" y="1243325"/>
            <a:ext cx="925200" cy="4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issues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950775" y="1817575"/>
            <a:ext cx="1061400" cy="4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analyzes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426300" y="2414000"/>
            <a:ext cx="1145700" cy="4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discussion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053075" y="3062275"/>
            <a:ext cx="1145700" cy="4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tasks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995500" y="1117500"/>
            <a:ext cx="1406100" cy="1021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management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468250" y="3611525"/>
            <a:ext cx="1406100" cy="806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management</a:t>
            </a:r>
            <a:endParaRPr/>
          </a:p>
        </p:txBody>
      </p:sp>
      <p:cxnSp>
        <p:nvCxnSpPr>
          <p:cNvPr id="79" name="Google Shape;79;p16"/>
          <p:cNvCxnSpPr>
            <a:endCxn id="77" idx="1"/>
          </p:cNvCxnSpPr>
          <p:nvPr/>
        </p:nvCxnSpPr>
        <p:spPr>
          <a:xfrm>
            <a:off x="1554200" y="1472550"/>
            <a:ext cx="34413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stCxn id="74" idx="3"/>
            <a:endCxn id="77" idx="1"/>
          </p:cNvCxnSpPr>
          <p:nvPr/>
        </p:nvCxnSpPr>
        <p:spPr>
          <a:xfrm flipH="1" rot="10800000">
            <a:off x="3012175" y="1628125"/>
            <a:ext cx="19833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5" idx="0"/>
            <a:endCxn id="77" idx="1"/>
          </p:cNvCxnSpPr>
          <p:nvPr/>
        </p:nvCxnSpPr>
        <p:spPr>
          <a:xfrm flipH="1" rot="10800000">
            <a:off x="3999150" y="1628300"/>
            <a:ext cx="996300" cy="7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 rot="1517319">
            <a:off x="1579147" y="1696537"/>
            <a:ext cx="355355" cy="155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1517319">
            <a:off x="3041560" y="2285562"/>
            <a:ext cx="355355" cy="155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1517319">
            <a:off x="4623835" y="2889412"/>
            <a:ext cx="355355" cy="155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Task flow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563" y="1226050"/>
            <a:ext cx="5944875" cy="35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 : id, title, kind, priority, contents / created(at, by)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meeting : title, kind, time, place, </a:t>
            </a:r>
            <a:r>
              <a:rPr lang="ko"/>
              <a:t>participants / issues, contents / created(at, by)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task : title, charger, due date, remark / created(at, by)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25" y="1170125"/>
            <a:ext cx="8218151" cy="371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00" y="1017725"/>
            <a:ext cx="6045349" cy="3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