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US"/>
              <a:t>Foreigner's '중고나라'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" altLang="en-US" dirty="0"/>
              <a:t>Provide a market place for foreigners in Korea to buy and sell secondhand goods.</a:t>
            </a:r>
          </a:p>
          <a:p>
            <a:pPr>
              <a:lnSpc>
                <a:spcPct val="150000"/>
              </a:lnSpc>
            </a:pPr>
            <a:r>
              <a:rPr lang="" altLang="en-US" dirty="0"/>
              <a:t>Multi-platform support (web/iOS/Android).</a:t>
            </a:r>
          </a:p>
          <a:p>
            <a:pPr>
              <a:lnSpc>
                <a:spcPct val="150000"/>
              </a:lnSpc>
            </a:pPr>
            <a:r>
              <a:rPr lang="" altLang="en-US" dirty="0"/>
              <a:t>Simple UI</a:t>
            </a:r>
          </a:p>
          <a:p>
            <a:pPr>
              <a:lnSpc>
                <a:spcPct val="150000"/>
              </a:lnSpc>
            </a:pPr>
            <a:r>
              <a:rPr lang="" altLang="en-US" dirty="0"/>
              <a:t>Needs to be easy to sort by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Case Studies: Ebay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Welcome page</a:t>
            </a:r>
          </a:p>
          <a:p>
            <a:r>
              <a:rPr lang="" altLang="en-US"/>
              <a:t>Search always available</a:t>
            </a:r>
          </a:p>
          <a:p>
            <a:r>
              <a:rPr lang="" altLang="en-US"/>
              <a:t>Sponserd posts</a:t>
            </a:r>
          </a:p>
        </p:txBody>
      </p:sp>
      <p:pic>
        <p:nvPicPr>
          <p:cNvPr id="4" name="Picture 3" descr="Screenshot_20190330-151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25" y="-20320"/>
            <a:ext cx="3879850" cy="6898640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11216640" y="114300"/>
            <a:ext cx="924560" cy="867410"/>
          </a:xfrm>
          <a:prstGeom prst="donut">
            <a:avLst>
              <a:gd name="adj" fmla="val 715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6037580" y="548005"/>
            <a:ext cx="5179060" cy="14757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Donut 6"/>
          <p:cNvSpPr/>
          <p:nvPr/>
        </p:nvSpPr>
        <p:spPr>
          <a:xfrm>
            <a:off x="7666990" y="314960"/>
            <a:ext cx="4540885" cy="3658235"/>
          </a:xfrm>
          <a:prstGeom prst="donut">
            <a:avLst>
              <a:gd name="adj" fmla="val 324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13555" y="2151380"/>
            <a:ext cx="3486785" cy="5105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7" grpId="0" animBg="1"/>
      <p:bldP spid="7" grpId="1" animBg="1"/>
      <p:bldP spid="7" grpId="2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Case Studies: Ebay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Navigation Tray</a:t>
            </a:r>
          </a:p>
        </p:txBody>
      </p:sp>
      <p:pic>
        <p:nvPicPr>
          <p:cNvPr id="4" name="Picture 3" descr="Screenshot_20190330-151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10" y="-4445"/>
            <a:ext cx="3873500" cy="6887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Case Studies: Ebay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Search Results</a:t>
            </a:r>
          </a:p>
          <a:p>
            <a:r>
              <a:rPr lang="" altLang="en-US"/>
              <a:t>Large picture</a:t>
            </a:r>
          </a:p>
          <a:p>
            <a:r>
              <a:rPr lang="" altLang="en-US"/>
              <a:t>Clear price</a:t>
            </a:r>
          </a:p>
          <a:p>
            <a:r>
              <a:rPr lang="" altLang="en-US"/>
              <a:t>Think we would also need location</a:t>
            </a:r>
          </a:p>
        </p:txBody>
      </p:sp>
      <p:pic>
        <p:nvPicPr>
          <p:cNvPr id="4" name="Picture 3" descr="Screenshot_20190330-151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-15875"/>
            <a:ext cx="3848735" cy="6842760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8254365" y="3436620"/>
            <a:ext cx="1847850" cy="1714500"/>
          </a:xfrm>
          <a:prstGeom prst="donut">
            <a:avLst>
              <a:gd name="adj" fmla="val 715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820160" y="2111375"/>
            <a:ext cx="4704715" cy="15760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Donut 6"/>
          <p:cNvSpPr/>
          <p:nvPr/>
        </p:nvSpPr>
        <p:spPr>
          <a:xfrm>
            <a:off x="9696450" y="4020820"/>
            <a:ext cx="1276985" cy="1343025"/>
          </a:xfrm>
          <a:prstGeom prst="donut">
            <a:avLst>
              <a:gd name="adj" fmla="val 715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 flipV="1">
            <a:off x="3324860" y="2701925"/>
            <a:ext cx="6371590" cy="19907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bldLvl="0" animBg="1"/>
      <p:bldP spid="5" grpId="3" animBg="1"/>
      <p:bldP spid="5" grpId="4" bldLvl="0" animBg="1"/>
      <p:bldP spid="7" grpId="0" animBg="1"/>
      <p:bldP spid="7" grpId="1" animBg="1"/>
      <p:bldP spid="7" grpId="2" bldLvl="0" animBg="1"/>
      <p:bldP spid="7" grpId="3" animBg="1"/>
      <p:bldP spid="7" grpId="4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Case Studies: Ebay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Search Filters</a:t>
            </a:r>
          </a:p>
          <a:p>
            <a:r>
              <a:rPr lang="" altLang="en-US"/>
              <a:t>Sort by: </a:t>
            </a:r>
          </a:p>
          <a:p>
            <a:pPr lvl="1"/>
            <a:r>
              <a:rPr lang="" altLang="en-US"/>
              <a:t>'Best Match'</a:t>
            </a:r>
          </a:p>
          <a:p>
            <a:pPr lvl="1"/>
            <a:r>
              <a:rPr lang="" altLang="en-US"/>
              <a:t>'Location' (distance?)</a:t>
            </a:r>
          </a:p>
          <a:p>
            <a:pPr lvl="1"/>
            <a:r>
              <a:rPr lang="" altLang="en-US"/>
              <a:t>'Age: Newest'</a:t>
            </a:r>
          </a:p>
          <a:p>
            <a:pPr lvl="1"/>
            <a:r>
              <a:rPr lang="" altLang="en-US"/>
              <a:t>'Age: Oldest'</a:t>
            </a:r>
          </a:p>
          <a:p>
            <a:pPr lvl="1"/>
            <a:r>
              <a:rPr lang="" altLang="en-US"/>
              <a:t>'Price: Low'</a:t>
            </a:r>
          </a:p>
          <a:p>
            <a:pPr lvl="1"/>
            <a:r>
              <a:rPr lang="" altLang="en-US"/>
              <a:t>'Price High'</a:t>
            </a:r>
          </a:p>
        </p:txBody>
      </p:sp>
      <p:pic>
        <p:nvPicPr>
          <p:cNvPr id="5" name="Picture 4" descr="Screenshot_20190330-151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910" y="-38100"/>
            <a:ext cx="3900170" cy="6934200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8568690" y="541020"/>
            <a:ext cx="1847850" cy="1714500"/>
          </a:xfrm>
          <a:prstGeom prst="donut">
            <a:avLst>
              <a:gd name="adj" fmla="val 715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60040" y="1430020"/>
            <a:ext cx="5708650" cy="6489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bldLvl="0" animBg="1"/>
      <p:bldP spid="6" grpId="3" animBg="1"/>
      <p:bldP spid="6" grpId="4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Application 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7030" y="2109470"/>
            <a:ext cx="3286125" cy="334327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Device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8315" y="2607945"/>
            <a:ext cx="3042920" cy="838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User Interface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8315" y="4125595"/>
            <a:ext cx="3042920" cy="838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Ajax Engine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(</a:t>
            </a:r>
            <a:r>
              <a:rPr kumimoji="0" lang="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JavaScript/TS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4230" y="3319145"/>
            <a:ext cx="0" cy="9239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 flipV="1">
            <a:off x="3141980" y="3319145"/>
            <a:ext cx="6350" cy="9239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824230" y="3596640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JS call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956435" y="359664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/>
              <a:t>Angular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99680" y="1988820"/>
            <a:ext cx="3286125" cy="334327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Server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20965" y="2487295"/>
            <a:ext cx="3042920" cy="838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RDMS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20965" y="4004945"/>
            <a:ext cx="3042920" cy="838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REST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895080" y="3201670"/>
            <a:ext cx="0" cy="9239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9526905" y="3198495"/>
            <a:ext cx="6350" cy="9239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V="1">
            <a:off x="3380105" y="4700270"/>
            <a:ext cx="4502150" cy="171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Text Box 19"/>
          <p:cNvSpPr txBox="1"/>
          <p:nvPr/>
        </p:nvSpPr>
        <p:spPr>
          <a:xfrm>
            <a:off x="4620895" y="484378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/>
              <a:t>HTTP Request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380105" y="4415790"/>
            <a:ext cx="4502150" cy="171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Text Box 21"/>
          <p:cNvSpPr txBox="1"/>
          <p:nvPr/>
        </p:nvSpPr>
        <p:spPr>
          <a:xfrm>
            <a:off x="4564380" y="396494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/>
              <a:t>JSON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Business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534140" cy="495300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" altLang="en-US" dirty="0"/>
              <a:t>All listings free</a:t>
            </a:r>
          </a:p>
          <a:p>
            <a:pPr>
              <a:lnSpc>
                <a:spcPct val="150000"/>
              </a:lnSpc>
            </a:pPr>
            <a:r>
              <a:rPr lang="" altLang="en-US"/>
              <a:t>Listings last 1 month(?)</a:t>
            </a:r>
          </a:p>
          <a:p>
            <a:pPr>
              <a:lnSpc>
                <a:spcPct val="150000"/>
              </a:lnSpc>
            </a:pPr>
            <a:r>
              <a:rPr lang="" altLang="en-US" dirty="0"/>
              <a:t>Sponsored Listings</a:t>
            </a:r>
          </a:p>
          <a:p>
            <a:pPr>
              <a:lnSpc>
                <a:spcPct val="150000"/>
              </a:lnSpc>
            </a:pPr>
            <a:r>
              <a:rPr lang="" altLang="en-US" dirty="0"/>
              <a:t>Google Ads?</a:t>
            </a:r>
          </a:p>
          <a:p>
            <a:pPr>
              <a:lnSpc>
                <a:spcPct val="150000"/>
              </a:lnSpc>
            </a:pPr>
            <a:r>
              <a:rPr lang="" altLang="en-US" dirty="0"/>
              <a:t>After usebase established start to charge for listings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Gear Drives</vt:lpstr>
      <vt:lpstr>Foreigner's '중고나라'</vt:lpstr>
      <vt:lpstr>Plan</vt:lpstr>
      <vt:lpstr>Case Studies: Ebay</vt:lpstr>
      <vt:lpstr>Case Studies: Ebay</vt:lpstr>
      <vt:lpstr>Case Studies: Ebay</vt:lpstr>
      <vt:lpstr>Case Studies: Ebay</vt:lpstr>
      <vt:lpstr>Application Design</vt:lpstr>
      <vt:lpstr>Business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Foreigner's '중고나라'</dc:title>
  <dc:creator>alex</dc:creator>
  <cp:lastModifiedBy>Alex Sommerville</cp:lastModifiedBy>
  <cp:revision>3</cp:revision>
  <dcterms:created xsi:type="dcterms:W3CDTF">2019-03-30T06:45:58Z</dcterms:created>
  <dcterms:modified xsi:type="dcterms:W3CDTF">2019-04-14T07:55:13Z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